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3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9144000" cy="6858000" type="screen4x3"/>
  <p:notesSz cx="6669088" cy="9926638"/>
  <p:custShowLst>
    <p:custShow name="Özel Gösteri 1" id="0">
      <p:sldLst>
        <p:sld r:id="rId4"/>
        <p:sld r:id="rId6"/>
        <p:sld r:id="rId8"/>
        <p:sld r:id="rId9"/>
      </p:sldLst>
    </p:custShow>
  </p:custShow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8" d="100"/>
          <a:sy n="118" d="100"/>
        </p:scale>
        <p:origin x="-1434"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tr-TR" sz="4400" b="0" strike="noStrike" spc="-1">
                <a:solidFill>
                  <a:srgbClr val="000000"/>
                </a:solidFill>
                <a:latin typeface="Arial"/>
              </a:rPr>
              <a:t>Slaytı taşımak için tıklayın</a:t>
            </a:r>
          </a:p>
        </p:txBody>
      </p:sp>
      <p:sp>
        <p:nvSpPr>
          <p:cNvPr id="140"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tr-TR" sz="2000" b="0" strike="noStrike" spc="-1">
                <a:solidFill>
                  <a:srgbClr val="000000"/>
                </a:solidFill>
                <a:latin typeface="Arial"/>
              </a:rPr>
              <a:t>Notların biçimini düzenlemek için tıklayın</a:t>
            </a:r>
          </a:p>
        </p:txBody>
      </p:sp>
      <p:sp>
        <p:nvSpPr>
          <p:cNvPr id="141"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tr-TR" sz="1400" b="0" strike="noStrike" spc="-1">
                <a:solidFill>
                  <a:srgbClr val="000000"/>
                </a:solidFill>
                <a:latin typeface="Times New Roman"/>
              </a:rPr>
              <a:t>&lt;header&gt;</a:t>
            </a:r>
          </a:p>
        </p:txBody>
      </p:sp>
      <p:sp>
        <p:nvSpPr>
          <p:cNvPr id="142" name="PlaceHolder 4"/>
          <p:cNvSpPr>
            <a:spLocks noGrp="1"/>
          </p:cNvSpPr>
          <p:nvPr>
            <p:ph type="dt" idx="10"/>
          </p:nvPr>
        </p:nvSpPr>
        <p:spPr>
          <a:xfrm>
            <a:off x="4278960" y="0"/>
            <a:ext cx="3280680" cy="534240"/>
          </a:xfrm>
          <a:prstGeom prst="rect">
            <a:avLst/>
          </a:prstGeom>
          <a:noFill/>
          <a:ln w="0">
            <a:noFill/>
          </a:ln>
        </p:spPr>
        <p:txBody>
          <a:bodyPr lIns="0" tIns="0" rIns="0" bIns="0" anchor="t">
            <a:noAutofit/>
          </a:bodyPr>
          <a:lstStyle>
            <a:lvl1pPr indent="0" algn="r">
              <a:buNone/>
              <a:defRPr lang="tr-TR" sz="1400" b="0" strike="noStrike" spc="-1">
                <a:solidFill>
                  <a:srgbClr val="000000"/>
                </a:solidFill>
                <a:latin typeface="Times New Roman"/>
              </a:defRPr>
            </a:lvl1pPr>
          </a:lstStyle>
          <a:p>
            <a:pPr indent="0" algn="r">
              <a:buNone/>
            </a:pPr>
            <a:r>
              <a:rPr lang="tr-TR" sz="1400" b="0" strike="noStrike" spc="-1">
                <a:solidFill>
                  <a:srgbClr val="000000"/>
                </a:solidFill>
                <a:latin typeface="Times New Roman"/>
              </a:rPr>
              <a:t>&lt;date/time&gt;</a:t>
            </a:r>
          </a:p>
        </p:txBody>
      </p:sp>
      <p:sp>
        <p:nvSpPr>
          <p:cNvPr id="143" name="PlaceHolder 5"/>
          <p:cNvSpPr>
            <a:spLocks noGrp="1"/>
          </p:cNvSpPr>
          <p:nvPr>
            <p:ph type="ftr" idx="11"/>
          </p:nvPr>
        </p:nvSpPr>
        <p:spPr>
          <a:xfrm>
            <a:off x="0" y="10157400"/>
            <a:ext cx="3280680" cy="534240"/>
          </a:xfrm>
          <a:prstGeom prst="rect">
            <a:avLst/>
          </a:prstGeom>
          <a:noFill/>
          <a:ln w="0">
            <a:noFill/>
          </a:ln>
        </p:spPr>
        <p:txBody>
          <a:bodyPr lIns="0" tIns="0" rIns="0" bIns="0" anchor="b">
            <a:noAutofit/>
          </a:bodyPr>
          <a:lstStyle>
            <a:lvl1pPr indent="0">
              <a:buNone/>
              <a:defRPr lang="tr-TR" sz="1400" b="0" strike="noStrike" spc="-1">
                <a:solidFill>
                  <a:srgbClr val="000000"/>
                </a:solidFill>
                <a:latin typeface="Times New Roman"/>
              </a:defRPr>
            </a:lvl1pPr>
          </a:lstStyle>
          <a:p>
            <a:pPr indent="0">
              <a:buNone/>
            </a:pPr>
            <a:r>
              <a:rPr lang="tr-TR" sz="1400" b="0" strike="noStrike" spc="-1">
                <a:solidFill>
                  <a:srgbClr val="000000"/>
                </a:solidFill>
                <a:latin typeface="Times New Roman"/>
              </a:rPr>
              <a:t>&lt;footer&gt;</a:t>
            </a:r>
          </a:p>
        </p:txBody>
      </p:sp>
      <p:sp>
        <p:nvSpPr>
          <p:cNvPr id="144" name="PlaceHolder 6"/>
          <p:cNvSpPr>
            <a:spLocks noGrp="1"/>
          </p:cNvSpPr>
          <p:nvPr>
            <p:ph type="sldNum" idx="12"/>
          </p:nvPr>
        </p:nvSpPr>
        <p:spPr>
          <a:xfrm>
            <a:off x="4278960" y="10157400"/>
            <a:ext cx="3280680" cy="534240"/>
          </a:xfrm>
          <a:prstGeom prst="rect">
            <a:avLst/>
          </a:prstGeom>
          <a:noFill/>
          <a:ln w="0">
            <a:noFill/>
          </a:ln>
        </p:spPr>
        <p:txBody>
          <a:bodyPr lIns="0" tIns="0" rIns="0" bIns="0" anchor="b">
            <a:noAutofit/>
          </a:bodyPr>
          <a:lstStyle>
            <a:lvl1pPr indent="0" algn="r">
              <a:buNone/>
              <a:defRPr lang="tr-TR" sz="1400" b="0" strike="noStrike" spc="-1">
                <a:solidFill>
                  <a:srgbClr val="000000"/>
                </a:solidFill>
                <a:latin typeface="Times New Roman"/>
              </a:defRPr>
            </a:lvl1pPr>
          </a:lstStyle>
          <a:p>
            <a:pPr indent="0" algn="r">
              <a:buNone/>
            </a:pPr>
            <a:fld id="{2CD2086D-CAE6-4A89-B6F5-6A14D598ECD8}" type="slidenum">
              <a:rPr lang="tr-TR" sz="1400" b="0" strike="noStrike" spc="-1">
                <a:solidFill>
                  <a:srgbClr val="000000"/>
                </a:solidFill>
                <a:latin typeface="Times New Roman"/>
              </a:rPr>
              <a:t>‹#›</a:t>
            </a:fld>
            <a:endParaRPr lang="tr-TR" sz="1400" b="0" strike="noStrike" spc="-1">
              <a:solidFill>
                <a:srgbClr val="000000"/>
              </a:solidFill>
              <a:latin typeface="Times New Roman"/>
            </a:endParaRPr>
          </a:p>
        </p:txBody>
      </p:sp>
    </p:spTree>
    <p:extLst>
      <p:ext uri="{BB962C8B-B14F-4D97-AF65-F5344CB8AC3E}">
        <p14:creationId xmlns:p14="http://schemas.microsoft.com/office/powerpoint/2010/main" val="664880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laceHolder 1"/>
          <p:cNvSpPr>
            <a:spLocks noGrp="1" noRot="1" noChangeAspect="1"/>
          </p:cNvSpPr>
          <p:nvPr>
            <p:ph type="sldImg"/>
          </p:nvPr>
        </p:nvSpPr>
        <p:spPr>
          <a:xfrm>
            <a:off x="853920" y="744480"/>
            <a:ext cx="4959720" cy="3721680"/>
          </a:xfrm>
          <a:prstGeom prst="rect">
            <a:avLst/>
          </a:prstGeom>
          <a:ln w="0">
            <a:noFill/>
          </a:ln>
        </p:spPr>
      </p:sp>
      <p:sp>
        <p:nvSpPr>
          <p:cNvPr id="325" name="PlaceHolder 2"/>
          <p:cNvSpPr>
            <a:spLocks noGrp="1"/>
          </p:cNvSpPr>
          <p:nvPr>
            <p:ph type="body"/>
          </p:nvPr>
        </p:nvSpPr>
        <p:spPr>
          <a:xfrm>
            <a:off x="667080" y="4715280"/>
            <a:ext cx="5334120" cy="4465800"/>
          </a:xfrm>
          <a:prstGeom prst="rect">
            <a:avLst/>
          </a:prstGeom>
          <a:noFill/>
          <a:ln w="0">
            <a:noFill/>
          </a:ln>
        </p:spPr>
        <p:txBody>
          <a:bodyPr lIns="0" tIns="0" rIns="0" bIns="0" anchor="t">
            <a:normAutofit/>
          </a:bodyPr>
          <a:lstStyle/>
          <a:p>
            <a:pPr marL="216000" indent="0">
              <a:lnSpc>
                <a:spcPct val="100000"/>
              </a:lnSpc>
              <a:buNone/>
              <a:tabLst>
                <a:tab pos="0" algn="l"/>
              </a:tabLst>
            </a:pPr>
            <a:fld id="{2489D683-886B-4A1C-8B0C-F037E5EC7C71}" type="slidenum">
              <a:rPr lang="tr-TR" sz="2000" b="0" strike="noStrike" spc="-1">
                <a:solidFill>
                  <a:srgbClr val="000000"/>
                </a:solidFill>
                <a:latin typeface="Arial"/>
              </a:rPr>
              <a:t>3</a:t>
            </a:fld>
            <a:fld id="{CB423472-1A82-4D16-B10B-799015E376E9}" type="slidenum">
              <a:rPr lang="tr-TR" sz="2000" b="0" strike="noStrike" spc="-1">
                <a:solidFill>
                  <a:srgbClr val="000000"/>
                </a:solidFill>
                <a:latin typeface="Arial"/>
              </a:rPr>
              <a:t>3</a:t>
            </a:fld>
            <a:endParaRPr lang="tr-TR" sz="2000" b="0" strike="noStrike" spc="-1">
              <a:solidFill>
                <a:srgbClr val="000000"/>
              </a:solidFill>
              <a:latin typeface="Arial"/>
            </a:endParaRPr>
          </a:p>
        </p:txBody>
      </p:sp>
      <p:sp>
        <p:nvSpPr>
          <p:cNvPr id="326" name="PlaceHolder 3"/>
          <p:cNvSpPr>
            <a:spLocks noGrp="1"/>
          </p:cNvSpPr>
          <p:nvPr>
            <p:ph type="sldNum" idx="13"/>
          </p:nvPr>
        </p:nvSpPr>
        <p:spPr>
          <a:xfrm>
            <a:off x="3777480" y="9428760"/>
            <a:ext cx="2889000" cy="495360"/>
          </a:xfrm>
          <a:prstGeom prst="rect">
            <a:avLst/>
          </a:prstGeom>
          <a:noFill/>
          <a:ln w="0">
            <a:noFill/>
          </a:ln>
        </p:spPr>
        <p:txBody>
          <a:bodyPr lIns="0" tIns="0" rIns="0" bIns="0" anchor="b">
            <a:noAutofit/>
          </a:bodyPr>
          <a:lstStyle>
            <a:lvl1pPr indent="0" algn="r" defTabSz="914400">
              <a:lnSpc>
                <a:spcPct val="100000"/>
              </a:lnSpc>
              <a:buNone/>
              <a:tabLst>
                <a:tab pos="0" algn="l"/>
              </a:tabLst>
              <a:defRPr lang="tr-TR" sz="1200" b="0" strike="noStrike" spc="-1">
                <a:solidFill>
                  <a:schemeClr val="dk1"/>
                </a:solidFill>
                <a:latin typeface="+mn-lt"/>
                <a:ea typeface="+mn-ea"/>
              </a:defRPr>
            </a:lvl1pPr>
          </a:lstStyle>
          <a:p>
            <a:pPr indent="0" algn="r" defTabSz="914400">
              <a:lnSpc>
                <a:spcPct val="100000"/>
              </a:lnSpc>
              <a:buNone/>
              <a:tabLst>
                <a:tab pos="0" algn="l"/>
              </a:tabLst>
            </a:pPr>
            <a:fld id="{6A82B17B-C8FD-4E71-BF76-1D1DBCD1C0F1}" type="slidenum">
              <a:rPr lang="tr-TR" sz="1200" b="0" strike="noStrike" spc="-1">
                <a:solidFill>
                  <a:schemeClr val="dk1"/>
                </a:solidFill>
                <a:latin typeface="+mn-lt"/>
                <a:ea typeface="+mn-ea"/>
              </a:rPr>
              <a:t>3</a:t>
            </a:fld>
            <a:endParaRPr lang="tr-TR"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laceHolder 1"/>
          <p:cNvSpPr>
            <a:spLocks noGrp="1" noRot="1" noChangeAspect="1"/>
          </p:cNvSpPr>
          <p:nvPr>
            <p:ph type="sldImg"/>
          </p:nvPr>
        </p:nvSpPr>
        <p:spPr>
          <a:xfrm>
            <a:off x="853920" y="744480"/>
            <a:ext cx="4959720" cy="3721680"/>
          </a:xfrm>
          <a:prstGeom prst="rect">
            <a:avLst/>
          </a:prstGeom>
          <a:ln w="0">
            <a:noFill/>
          </a:ln>
        </p:spPr>
      </p:sp>
      <p:sp>
        <p:nvSpPr>
          <p:cNvPr id="328" name="PlaceHolder 2"/>
          <p:cNvSpPr>
            <a:spLocks noGrp="1"/>
          </p:cNvSpPr>
          <p:nvPr>
            <p:ph type="body"/>
          </p:nvPr>
        </p:nvSpPr>
        <p:spPr>
          <a:xfrm>
            <a:off x="667080" y="4715280"/>
            <a:ext cx="5334120" cy="4465800"/>
          </a:xfrm>
          <a:prstGeom prst="rect">
            <a:avLst/>
          </a:prstGeom>
          <a:noFill/>
          <a:ln w="0">
            <a:noFill/>
          </a:ln>
        </p:spPr>
        <p:txBody>
          <a:bodyPr lIns="0" tIns="0" rIns="0" bIns="0" anchor="t">
            <a:normAutofit/>
          </a:bodyPr>
          <a:lstStyle/>
          <a:p>
            <a:pPr marL="216000" indent="0">
              <a:buNone/>
            </a:pPr>
            <a:endParaRPr lang="tr-TR" sz="1800" b="0" strike="noStrike" spc="-1">
              <a:solidFill>
                <a:srgbClr val="000000"/>
              </a:solidFill>
              <a:latin typeface="Arial"/>
            </a:endParaRPr>
          </a:p>
        </p:txBody>
      </p:sp>
      <p:sp>
        <p:nvSpPr>
          <p:cNvPr id="329" name="PlaceHolder 3"/>
          <p:cNvSpPr>
            <a:spLocks noGrp="1"/>
          </p:cNvSpPr>
          <p:nvPr>
            <p:ph type="sldNum" idx="14"/>
          </p:nvPr>
        </p:nvSpPr>
        <p:spPr>
          <a:xfrm>
            <a:off x="3777480" y="9428760"/>
            <a:ext cx="2889000" cy="495360"/>
          </a:xfrm>
          <a:prstGeom prst="rect">
            <a:avLst/>
          </a:prstGeom>
          <a:noFill/>
          <a:ln w="0">
            <a:noFill/>
          </a:ln>
        </p:spPr>
        <p:txBody>
          <a:bodyPr lIns="0" tIns="0" rIns="0" bIns="0" anchor="b">
            <a:noAutofit/>
          </a:bodyPr>
          <a:lstStyle>
            <a:lvl1pPr indent="0" algn="r" defTabSz="914400">
              <a:lnSpc>
                <a:spcPct val="100000"/>
              </a:lnSpc>
              <a:buNone/>
              <a:tabLst>
                <a:tab pos="0" algn="l"/>
              </a:tabLst>
              <a:defRPr lang="tr-TR" sz="1200" b="0" strike="noStrike" spc="-1">
                <a:solidFill>
                  <a:schemeClr val="dk1"/>
                </a:solidFill>
                <a:latin typeface="+mn-lt"/>
                <a:ea typeface="+mn-ea"/>
              </a:defRPr>
            </a:lvl1pPr>
          </a:lstStyle>
          <a:p>
            <a:pPr indent="0" algn="r" defTabSz="914400">
              <a:lnSpc>
                <a:spcPct val="100000"/>
              </a:lnSpc>
              <a:buNone/>
              <a:tabLst>
                <a:tab pos="0" algn="l"/>
              </a:tabLst>
            </a:pPr>
            <a:fld id="{89B302A8-04F9-430F-987B-7A58BF44BD12}" type="slidenum">
              <a:rPr lang="tr-TR" sz="1200" b="0" strike="noStrike" spc="-1">
                <a:solidFill>
                  <a:schemeClr val="dk1"/>
                </a:solidFill>
                <a:latin typeface="+mn-lt"/>
                <a:ea typeface="+mn-ea"/>
              </a:rPr>
              <a:t>6</a:t>
            </a:fld>
            <a:endParaRPr lang="tr-TR"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A770B060-7AD7-4C04-B142-DA6790EB1ADC}"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FFFFFF"/>
              </a:solidFill>
              <a:latin typeface="Arial"/>
            </a:endParaRPr>
          </a:p>
        </p:txBody>
      </p:sp>
      <p:sp>
        <p:nvSpPr>
          <p:cNvPr id="32" name="PlaceHolder 2"/>
          <p:cNvSpPr>
            <a:spLocks noGrp="1"/>
          </p:cNvSpPr>
          <p:nvPr>
            <p:ph/>
          </p:nvPr>
        </p:nvSpPr>
        <p:spPr>
          <a:xfrm>
            <a:off x="457200" y="1920240"/>
            <a:ext cx="960840" cy="2114640"/>
          </a:xfrm>
          <a:prstGeom prst="rect">
            <a:avLst/>
          </a:prstGeom>
          <a:noFill/>
          <a:ln w="0">
            <a:noFill/>
          </a:ln>
        </p:spPr>
        <p:txBody>
          <a:bodyPr lIns="0" tIns="0" rIns="0" bIns="0" anchor="t">
            <a:normAutofit fontScale="65306"/>
          </a:bodyPr>
          <a:lstStyle/>
          <a:p>
            <a:pPr indent="0">
              <a:spcBef>
                <a:spcPts val="1417"/>
              </a:spcBef>
              <a:buNone/>
            </a:pPr>
            <a:endParaRPr lang="tr-TR" sz="3200" b="0" strike="noStrike" spc="-1">
              <a:solidFill>
                <a:srgbClr val="FFFFFF"/>
              </a:solidFill>
              <a:latin typeface="Arial"/>
            </a:endParaRPr>
          </a:p>
        </p:txBody>
      </p:sp>
      <p:sp>
        <p:nvSpPr>
          <p:cNvPr id="33" name="PlaceHolder 3"/>
          <p:cNvSpPr>
            <a:spLocks noGrp="1"/>
          </p:cNvSpPr>
          <p:nvPr>
            <p:ph/>
          </p:nvPr>
        </p:nvSpPr>
        <p:spPr>
          <a:xfrm>
            <a:off x="457200" y="4236120"/>
            <a:ext cx="960840" cy="2114640"/>
          </a:xfrm>
          <a:prstGeom prst="rect">
            <a:avLst/>
          </a:prstGeom>
          <a:noFill/>
          <a:ln w="0">
            <a:noFill/>
          </a:ln>
        </p:spPr>
        <p:txBody>
          <a:bodyPr lIns="0" tIns="0" rIns="0" bIns="0" anchor="t">
            <a:normAutofit fontScale="65306"/>
          </a:bodyPr>
          <a:lstStyle/>
          <a:p>
            <a:pPr indent="0">
              <a:spcBef>
                <a:spcPts val="1417"/>
              </a:spcBef>
              <a:buNone/>
            </a:pPr>
            <a:endParaRPr lang="tr-TR" sz="3200" b="0" strike="noStrike" spc="-1">
              <a:solidFill>
                <a:srgbClr val="FFFFFF"/>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E292EC5B-B190-49CE-9BDB-2CA55480DA65}"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FFFFFF"/>
              </a:solidFill>
              <a:latin typeface="Arial"/>
            </a:endParaRPr>
          </a:p>
        </p:txBody>
      </p:sp>
      <p:sp>
        <p:nvSpPr>
          <p:cNvPr id="35" name="PlaceHolder 2"/>
          <p:cNvSpPr>
            <a:spLocks noGrp="1"/>
          </p:cNvSpPr>
          <p:nvPr>
            <p:ph/>
          </p:nvPr>
        </p:nvSpPr>
        <p:spPr>
          <a:xfrm>
            <a:off x="45720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36" name="PlaceHolder 3"/>
          <p:cNvSpPr>
            <a:spLocks noGrp="1"/>
          </p:cNvSpPr>
          <p:nvPr>
            <p:ph/>
          </p:nvPr>
        </p:nvSpPr>
        <p:spPr>
          <a:xfrm>
            <a:off x="94968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37" name="PlaceHolder 4"/>
          <p:cNvSpPr>
            <a:spLocks noGrp="1"/>
          </p:cNvSpPr>
          <p:nvPr>
            <p:ph/>
          </p:nvPr>
        </p:nvSpPr>
        <p:spPr>
          <a:xfrm>
            <a:off x="457200" y="423612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38" name="PlaceHolder 5"/>
          <p:cNvSpPr>
            <a:spLocks noGrp="1"/>
          </p:cNvSpPr>
          <p:nvPr>
            <p:ph/>
          </p:nvPr>
        </p:nvSpPr>
        <p:spPr>
          <a:xfrm>
            <a:off x="949680" y="423612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EF8ED920-33C2-4A3E-91FE-E0C80BE01E4A}"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FFFFFF"/>
              </a:solidFill>
              <a:latin typeface="Arial"/>
            </a:endParaRPr>
          </a:p>
        </p:txBody>
      </p:sp>
      <p:sp>
        <p:nvSpPr>
          <p:cNvPr id="40" name="PlaceHolder 2"/>
          <p:cNvSpPr>
            <a:spLocks noGrp="1"/>
          </p:cNvSpPr>
          <p:nvPr>
            <p:ph/>
          </p:nvPr>
        </p:nvSpPr>
        <p:spPr>
          <a:xfrm>
            <a:off x="457200" y="192024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41" name="PlaceHolder 3"/>
          <p:cNvSpPr>
            <a:spLocks noGrp="1"/>
          </p:cNvSpPr>
          <p:nvPr>
            <p:ph/>
          </p:nvPr>
        </p:nvSpPr>
        <p:spPr>
          <a:xfrm>
            <a:off x="782280" y="192024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42" name="PlaceHolder 4"/>
          <p:cNvSpPr>
            <a:spLocks noGrp="1"/>
          </p:cNvSpPr>
          <p:nvPr>
            <p:ph/>
          </p:nvPr>
        </p:nvSpPr>
        <p:spPr>
          <a:xfrm>
            <a:off x="1107360" y="192024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43" name="PlaceHolder 5"/>
          <p:cNvSpPr>
            <a:spLocks noGrp="1"/>
          </p:cNvSpPr>
          <p:nvPr>
            <p:ph/>
          </p:nvPr>
        </p:nvSpPr>
        <p:spPr>
          <a:xfrm>
            <a:off x="457200" y="423612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44" name="PlaceHolder 6"/>
          <p:cNvSpPr>
            <a:spLocks noGrp="1"/>
          </p:cNvSpPr>
          <p:nvPr>
            <p:ph/>
          </p:nvPr>
        </p:nvSpPr>
        <p:spPr>
          <a:xfrm>
            <a:off x="782280" y="423612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45" name="PlaceHolder 7"/>
          <p:cNvSpPr>
            <a:spLocks noGrp="1"/>
          </p:cNvSpPr>
          <p:nvPr>
            <p:ph/>
          </p:nvPr>
        </p:nvSpPr>
        <p:spPr>
          <a:xfrm>
            <a:off x="1107360" y="423612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5BF7ADE9-6B01-4C2D-BDA2-14C9D127FE25}"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2E94320B-07EE-44A4-9BF9-6B337C4686E9}"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57" name="PlaceHolder 2"/>
          <p:cNvSpPr>
            <a:spLocks noGrp="1"/>
          </p:cNvSpPr>
          <p:nvPr>
            <p:ph type="subTitle"/>
          </p:nvPr>
        </p:nvSpPr>
        <p:spPr>
          <a:xfrm>
            <a:off x="457200" y="1920240"/>
            <a:ext cx="960840" cy="4433760"/>
          </a:xfrm>
          <a:prstGeom prst="rect">
            <a:avLst/>
          </a:prstGeom>
          <a:noFill/>
          <a:ln w="0">
            <a:noFill/>
          </a:ln>
        </p:spPr>
        <p:txBody>
          <a:bodyPr lIns="0" tIns="0" rIns="0" bIns="0" anchor="ctr">
            <a:noAutofit/>
          </a:bodyPr>
          <a:lstStyle/>
          <a:p>
            <a:pPr indent="0" algn="ctr">
              <a:buNone/>
            </a:pPr>
            <a:endParaRPr lang="tr-TR"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6358F22A-BAD2-4FEE-9418-C9D00377CF5B}"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59" name="PlaceHolder 2"/>
          <p:cNvSpPr>
            <a:spLocks noGrp="1"/>
          </p:cNvSpPr>
          <p:nvPr>
            <p:ph/>
          </p:nvPr>
        </p:nvSpPr>
        <p:spPr>
          <a:xfrm>
            <a:off x="457200" y="1920240"/>
            <a:ext cx="960840" cy="4433760"/>
          </a:xfrm>
          <a:prstGeom prst="rect">
            <a:avLst/>
          </a:prstGeom>
          <a:noFill/>
          <a:ln w="0">
            <a:noFill/>
          </a:ln>
        </p:spPr>
        <p:txBody>
          <a:bodyPr lIns="0" tIns="0" rIns="0" bIns="0" anchor="t">
            <a:normAutofit fontScale="93740"/>
          </a:bodyPr>
          <a:lstStyle/>
          <a:p>
            <a:pPr indent="0">
              <a:spcBef>
                <a:spcPts val="1417"/>
              </a:spcBef>
              <a:buNone/>
            </a:pPr>
            <a:endParaRPr lang="tr-TR"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DE6C29E3-BCE8-4FF4-9184-3E9490BEF39D}"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61" name="PlaceHolder 2"/>
          <p:cNvSpPr>
            <a:spLocks noGrp="1"/>
          </p:cNvSpPr>
          <p:nvPr>
            <p:ph/>
          </p:nvPr>
        </p:nvSpPr>
        <p:spPr>
          <a:xfrm>
            <a:off x="457200" y="1920240"/>
            <a:ext cx="468720" cy="4433760"/>
          </a:xfrm>
          <a:prstGeom prst="rect">
            <a:avLst/>
          </a:prstGeom>
          <a:noFill/>
          <a:ln w="0">
            <a:noFill/>
          </a:ln>
        </p:spPr>
        <p:txBody>
          <a:bodyPr lIns="0" tIns="0" rIns="0" bIns="0" anchor="t">
            <a:normAutofit fontScale="34371"/>
          </a:bodyPr>
          <a:lstStyle/>
          <a:p>
            <a:pPr indent="0">
              <a:spcBef>
                <a:spcPts val="1417"/>
              </a:spcBef>
              <a:buNone/>
            </a:pPr>
            <a:endParaRPr lang="tr-TR" sz="3200" b="0" strike="noStrike" spc="-1">
              <a:solidFill>
                <a:srgbClr val="000000"/>
              </a:solidFill>
              <a:latin typeface="Arial"/>
            </a:endParaRPr>
          </a:p>
        </p:txBody>
      </p:sp>
      <p:sp>
        <p:nvSpPr>
          <p:cNvPr id="62" name="PlaceHolder 3"/>
          <p:cNvSpPr>
            <a:spLocks noGrp="1"/>
          </p:cNvSpPr>
          <p:nvPr>
            <p:ph/>
          </p:nvPr>
        </p:nvSpPr>
        <p:spPr>
          <a:xfrm>
            <a:off x="949680" y="1920240"/>
            <a:ext cx="468720" cy="4433760"/>
          </a:xfrm>
          <a:prstGeom prst="rect">
            <a:avLst/>
          </a:prstGeom>
          <a:noFill/>
          <a:ln w="0">
            <a:noFill/>
          </a:ln>
        </p:spPr>
        <p:txBody>
          <a:bodyPr lIns="0" tIns="0" rIns="0" bIns="0" anchor="t">
            <a:normAutofit fontScale="34371"/>
          </a:bodyPr>
          <a:lstStyle/>
          <a:p>
            <a:pPr indent="0">
              <a:spcBef>
                <a:spcPts val="1417"/>
              </a:spcBef>
              <a:buNone/>
            </a:pPr>
            <a:endParaRPr lang="tr-TR"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3589E670-F845-445B-BB3D-297CA16B5FC4}"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7DBD6092-2B38-4980-B4A5-8B110F8BB012}"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4" name="PlaceHolder 1"/>
          <p:cNvSpPr>
            <a:spLocks noGrp="1"/>
          </p:cNvSpPr>
          <p:nvPr>
            <p:ph type="subTitle"/>
          </p:nvPr>
        </p:nvSpPr>
        <p:spPr>
          <a:xfrm>
            <a:off x="457200" y="704160"/>
            <a:ext cx="8228520" cy="5294520"/>
          </a:xfrm>
          <a:prstGeom prst="rect">
            <a:avLst/>
          </a:prstGeom>
          <a:noFill/>
          <a:ln w="0">
            <a:noFill/>
          </a:ln>
        </p:spPr>
        <p:txBody>
          <a:bodyPr lIns="0" tIns="0" rIns="0" bIns="0" anchor="ctr">
            <a:noAutofit/>
          </a:bodyPr>
          <a:lstStyle/>
          <a:p>
            <a:pPr algn="ctr"/>
            <a:endParaRPr lang="tr-TR"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8DF63DF0-DABD-4F56-BC96-E59EAF19CBF7}"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66" name="PlaceHolder 2"/>
          <p:cNvSpPr>
            <a:spLocks noGrp="1"/>
          </p:cNvSpPr>
          <p:nvPr>
            <p:ph/>
          </p:nvPr>
        </p:nvSpPr>
        <p:spPr>
          <a:xfrm>
            <a:off x="45720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67" name="PlaceHolder 3"/>
          <p:cNvSpPr>
            <a:spLocks noGrp="1"/>
          </p:cNvSpPr>
          <p:nvPr>
            <p:ph/>
          </p:nvPr>
        </p:nvSpPr>
        <p:spPr>
          <a:xfrm>
            <a:off x="949680" y="1920240"/>
            <a:ext cx="468720" cy="4433760"/>
          </a:xfrm>
          <a:prstGeom prst="rect">
            <a:avLst/>
          </a:prstGeom>
          <a:noFill/>
          <a:ln w="0">
            <a:noFill/>
          </a:ln>
        </p:spPr>
        <p:txBody>
          <a:bodyPr lIns="0" tIns="0" rIns="0" bIns="0" anchor="t">
            <a:normAutofit fontScale="34371"/>
          </a:bodyPr>
          <a:lstStyle/>
          <a:p>
            <a:pPr indent="0">
              <a:spcBef>
                <a:spcPts val="1417"/>
              </a:spcBef>
              <a:buNone/>
            </a:pPr>
            <a:endParaRPr lang="tr-TR" sz="3200" b="0" strike="noStrike" spc="-1">
              <a:solidFill>
                <a:srgbClr val="000000"/>
              </a:solidFill>
              <a:latin typeface="Arial"/>
            </a:endParaRPr>
          </a:p>
        </p:txBody>
      </p:sp>
      <p:sp>
        <p:nvSpPr>
          <p:cNvPr id="68" name="PlaceHolder 4"/>
          <p:cNvSpPr>
            <a:spLocks noGrp="1"/>
          </p:cNvSpPr>
          <p:nvPr>
            <p:ph/>
          </p:nvPr>
        </p:nvSpPr>
        <p:spPr>
          <a:xfrm>
            <a:off x="457200" y="423612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8E1D021E-3411-405D-AE45-3AB452C2DA2F}"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FFFFFF"/>
              </a:solidFill>
              <a:latin typeface="Arial"/>
            </a:endParaRPr>
          </a:p>
        </p:txBody>
      </p:sp>
      <p:sp>
        <p:nvSpPr>
          <p:cNvPr id="11" name="PlaceHolder 2"/>
          <p:cNvSpPr>
            <a:spLocks noGrp="1"/>
          </p:cNvSpPr>
          <p:nvPr>
            <p:ph type="subTitle"/>
          </p:nvPr>
        </p:nvSpPr>
        <p:spPr>
          <a:xfrm>
            <a:off x="457200" y="1920240"/>
            <a:ext cx="960840" cy="4433760"/>
          </a:xfrm>
          <a:prstGeom prst="rect">
            <a:avLst/>
          </a:prstGeom>
          <a:noFill/>
          <a:ln w="0">
            <a:noFill/>
          </a:ln>
        </p:spPr>
        <p:txBody>
          <a:bodyPr lIns="0" tIns="0" rIns="0" bIns="0" anchor="ctr">
            <a:noAutofit/>
          </a:bodyPr>
          <a:lstStyle/>
          <a:p>
            <a:pPr indent="0" algn="ctr">
              <a:buNone/>
            </a:pPr>
            <a:endParaRPr lang="tr-TR" sz="3200" b="0" strike="noStrike" spc="-1">
              <a:solidFill>
                <a:srgbClr val="FFFFFF"/>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DF532338-FA1C-4FF5-830C-730DDA65A8F5}"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70" name="PlaceHolder 2"/>
          <p:cNvSpPr>
            <a:spLocks noGrp="1"/>
          </p:cNvSpPr>
          <p:nvPr>
            <p:ph/>
          </p:nvPr>
        </p:nvSpPr>
        <p:spPr>
          <a:xfrm>
            <a:off x="457200" y="1920240"/>
            <a:ext cx="468720" cy="4433760"/>
          </a:xfrm>
          <a:prstGeom prst="rect">
            <a:avLst/>
          </a:prstGeom>
          <a:noFill/>
          <a:ln w="0">
            <a:noFill/>
          </a:ln>
        </p:spPr>
        <p:txBody>
          <a:bodyPr lIns="0" tIns="0" rIns="0" bIns="0" anchor="t">
            <a:normAutofit fontScale="34371"/>
          </a:bodyPr>
          <a:lstStyle/>
          <a:p>
            <a:pPr indent="0">
              <a:spcBef>
                <a:spcPts val="1417"/>
              </a:spcBef>
              <a:buNone/>
            </a:pPr>
            <a:endParaRPr lang="tr-TR" sz="3200" b="0" strike="noStrike" spc="-1">
              <a:solidFill>
                <a:srgbClr val="000000"/>
              </a:solidFill>
              <a:latin typeface="Arial"/>
            </a:endParaRPr>
          </a:p>
        </p:txBody>
      </p:sp>
      <p:sp>
        <p:nvSpPr>
          <p:cNvPr id="71" name="PlaceHolder 3"/>
          <p:cNvSpPr>
            <a:spLocks noGrp="1"/>
          </p:cNvSpPr>
          <p:nvPr>
            <p:ph/>
          </p:nvPr>
        </p:nvSpPr>
        <p:spPr>
          <a:xfrm>
            <a:off x="94968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72" name="PlaceHolder 4"/>
          <p:cNvSpPr>
            <a:spLocks noGrp="1"/>
          </p:cNvSpPr>
          <p:nvPr>
            <p:ph/>
          </p:nvPr>
        </p:nvSpPr>
        <p:spPr>
          <a:xfrm>
            <a:off x="949680" y="423612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CF5CD146-012E-4214-9834-E29F711830CF}"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74" name="PlaceHolder 2"/>
          <p:cNvSpPr>
            <a:spLocks noGrp="1"/>
          </p:cNvSpPr>
          <p:nvPr>
            <p:ph/>
          </p:nvPr>
        </p:nvSpPr>
        <p:spPr>
          <a:xfrm>
            <a:off x="45720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75" name="PlaceHolder 3"/>
          <p:cNvSpPr>
            <a:spLocks noGrp="1"/>
          </p:cNvSpPr>
          <p:nvPr>
            <p:ph/>
          </p:nvPr>
        </p:nvSpPr>
        <p:spPr>
          <a:xfrm>
            <a:off x="94968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76" name="PlaceHolder 4"/>
          <p:cNvSpPr>
            <a:spLocks noGrp="1"/>
          </p:cNvSpPr>
          <p:nvPr>
            <p:ph/>
          </p:nvPr>
        </p:nvSpPr>
        <p:spPr>
          <a:xfrm>
            <a:off x="457200" y="4236120"/>
            <a:ext cx="960840" cy="2114640"/>
          </a:xfrm>
          <a:prstGeom prst="rect">
            <a:avLst/>
          </a:prstGeom>
          <a:noFill/>
          <a:ln w="0">
            <a:noFill/>
          </a:ln>
        </p:spPr>
        <p:txBody>
          <a:bodyPr lIns="0" tIns="0" rIns="0" bIns="0" anchor="t">
            <a:normAutofit fontScale="65306"/>
          </a:bodyPr>
          <a:lstStyle/>
          <a:p>
            <a:pPr indent="0">
              <a:spcBef>
                <a:spcPts val="1417"/>
              </a:spcBef>
              <a:buNone/>
            </a:pPr>
            <a:endParaRPr lang="tr-TR"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2DBA9FD9-229A-4FD0-9B83-B4002C2A8555}"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78" name="PlaceHolder 2"/>
          <p:cNvSpPr>
            <a:spLocks noGrp="1"/>
          </p:cNvSpPr>
          <p:nvPr>
            <p:ph/>
          </p:nvPr>
        </p:nvSpPr>
        <p:spPr>
          <a:xfrm>
            <a:off x="457200" y="1920240"/>
            <a:ext cx="960840" cy="2114640"/>
          </a:xfrm>
          <a:prstGeom prst="rect">
            <a:avLst/>
          </a:prstGeom>
          <a:noFill/>
          <a:ln w="0">
            <a:noFill/>
          </a:ln>
        </p:spPr>
        <p:txBody>
          <a:bodyPr lIns="0" tIns="0" rIns="0" bIns="0" anchor="t">
            <a:normAutofit fontScale="65306"/>
          </a:bodyPr>
          <a:lstStyle/>
          <a:p>
            <a:pPr indent="0">
              <a:spcBef>
                <a:spcPts val="1417"/>
              </a:spcBef>
              <a:buNone/>
            </a:pPr>
            <a:endParaRPr lang="tr-TR" sz="3200" b="0" strike="noStrike" spc="-1">
              <a:solidFill>
                <a:srgbClr val="000000"/>
              </a:solidFill>
              <a:latin typeface="Arial"/>
            </a:endParaRPr>
          </a:p>
        </p:txBody>
      </p:sp>
      <p:sp>
        <p:nvSpPr>
          <p:cNvPr id="79" name="PlaceHolder 3"/>
          <p:cNvSpPr>
            <a:spLocks noGrp="1"/>
          </p:cNvSpPr>
          <p:nvPr>
            <p:ph/>
          </p:nvPr>
        </p:nvSpPr>
        <p:spPr>
          <a:xfrm>
            <a:off x="457200" y="4236120"/>
            <a:ext cx="960840" cy="2114640"/>
          </a:xfrm>
          <a:prstGeom prst="rect">
            <a:avLst/>
          </a:prstGeom>
          <a:noFill/>
          <a:ln w="0">
            <a:noFill/>
          </a:ln>
        </p:spPr>
        <p:txBody>
          <a:bodyPr lIns="0" tIns="0" rIns="0" bIns="0" anchor="t">
            <a:normAutofit fontScale="65306"/>
          </a:bodyPr>
          <a:lstStyle/>
          <a:p>
            <a:pPr indent="0">
              <a:spcBef>
                <a:spcPts val="1417"/>
              </a:spcBef>
              <a:buNone/>
            </a:pPr>
            <a:endParaRPr lang="tr-TR"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4C05AAE3-1122-40B0-8AE0-CAB026595880}"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81" name="PlaceHolder 2"/>
          <p:cNvSpPr>
            <a:spLocks noGrp="1"/>
          </p:cNvSpPr>
          <p:nvPr>
            <p:ph/>
          </p:nvPr>
        </p:nvSpPr>
        <p:spPr>
          <a:xfrm>
            <a:off x="45720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82" name="PlaceHolder 3"/>
          <p:cNvSpPr>
            <a:spLocks noGrp="1"/>
          </p:cNvSpPr>
          <p:nvPr>
            <p:ph/>
          </p:nvPr>
        </p:nvSpPr>
        <p:spPr>
          <a:xfrm>
            <a:off x="94968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83" name="PlaceHolder 4"/>
          <p:cNvSpPr>
            <a:spLocks noGrp="1"/>
          </p:cNvSpPr>
          <p:nvPr>
            <p:ph/>
          </p:nvPr>
        </p:nvSpPr>
        <p:spPr>
          <a:xfrm>
            <a:off x="457200" y="423612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84" name="PlaceHolder 5"/>
          <p:cNvSpPr>
            <a:spLocks noGrp="1"/>
          </p:cNvSpPr>
          <p:nvPr>
            <p:ph/>
          </p:nvPr>
        </p:nvSpPr>
        <p:spPr>
          <a:xfrm>
            <a:off x="949680" y="423612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D4F888D0-5F9B-4427-9A3A-0B89072B3D05}"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86" name="PlaceHolder 2"/>
          <p:cNvSpPr>
            <a:spLocks noGrp="1"/>
          </p:cNvSpPr>
          <p:nvPr>
            <p:ph/>
          </p:nvPr>
        </p:nvSpPr>
        <p:spPr>
          <a:xfrm>
            <a:off x="457200" y="192024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87" name="PlaceHolder 3"/>
          <p:cNvSpPr>
            <a:spLocks noGrp="1"/>
          </p:cNvSpPr>
          <p:nvPr>
            <p:ph/>
          </p:nvPr>
        </p:nvSpPr>
        <p:spPr>
          <a:xfrm>
            <a:off x="782280" y="192024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88" name="PlaceHolder 4"/>
          <p:cNvSpPr>
            <a:spLocks noGrp="1"/>
          </p:cNvSpPr>
          <p:nvPr>
            <p:ph/>
          </p:nvPr>
        </p:nvSpPr>
        <p:spPr>
          <a:xfrm>
            <a:off x="1107360" y="192024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89" name="PlaceHolder 5"/>
          <p:cNvSpPr>
            <a:spLocks noGrp="1"/>
          </p:cNvSpPr>
          <p:nvPr>
            <p:ph/>
          </p:nvPr>
        </p:nvSpPr>
        <p:spPr>
          <a:xfrm>
            <a:off x="457200" y="423612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90" name="PlaceHolder 6"/>
          <p:cNvSpPr>
            <a:spLocks noGrp="1"/>
          </p:cNvSpPr>
          <p:nvPr>
            <p:ph/>
          </p:nvPr>
        </p:nvSpPr>
        <p:spPr>
          <a:xfrm>
            <a:off x="782280" y="423612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91" name="PlaceHolder 7"/>
          <p:cNvSpPr>
            <a:spLocks noGrp="1"/>
          </p:cNvSpPr>
          <p:nvPr>
            <p:ph/>
          </p:nvPr>
        </p:nvSpPr>
        <p:spPr>
          <a:xfrm>
            <a:off x="1107360" y="423612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4AC6D950-422F-41BB-A0E1-27D46B41135C}"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B8DB4416-B84F-4658-9E80-44C7F8223A75}" type="slidenum">
              <a:t>‹#›</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104" name="PlaceHolder 2"/>
          <p:cNvSpPr>
            <a:spLocks noGrp="1"/>
          </p:cNvSpPr>
          <p:nvPr>
            <p:ph type="subTitle"/>
          </p:nvPr>
        </p:nvSpPr>
        <p:spPr>
          <a:xfrm>
            <a:off x="457200" y="1920240"/>
            <a:ext cx="960840" cy="4433760"/>
          </a:xfrm>
          <a:prstGeom prst="rect">
            <a:avLst/>
          </a:prstGeom>
          <a:noFill/>
          <a:ln w="0">
            <a:noFill/>
          </a:ln>
        </p:spPr>
        <p:txBody>
          <a:bodyPr lIns="0" tIns="0" rIns="0" bIns="0" anchor="ctr">
            <a:noAutofit/>
          </a:bodyPr>
          <a:lstStyle/>
          <a:p>
            <a:pPr indent="0" algn="ctr">
              <a:buNone/>
            </a:pPr>
            <a:endParaRPr lang="tr-TR" sz="32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0C627D03-195A-4699-BE24-83C04884A90E}"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106" name="PlaceHolder 2"/>
          <p:cNvSpPr>
            <a:spLocks noGrp="1"/>
          </p:cNvSpPr>
          <p:nvPr>
            <p:ph/>
          </p:nvPr>
        </p:nvSpPr>
        <p:spPr>
          <a:xfrm>
            <a:off x="457200" y="1920240"/>
            <a:ext cx="960840" cy="4433760"/>
          </a:xfrm>
          <a:prstGeom prst="rect">
            <a:avLst/>
          </a:prstGeom>
          <a:noFill/>
          <a:ln w="0">
            <a:noFill/>
          </a:ln>
        </p:spPr>
        <p:txBody>
          <a:bodyPr lIns="0" tIns="0" rIns="0" bIns="0" anchor="t">
            <a:normAutofit fontScale="93740"/>
          </a:bodyPr>
          <a:lstStyle/>
          <a:p>
            <a:pPr indent="0">
              <a:spcBef>
                <a:spcPts val="1417"/>
              </a:spcBef>
              <a:buNone/>
            </a:pPr>
            <a:endParaRPr lang="tr-TR" sz="32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29D55738-1A7A-4BE3-912E-C82B3B568B04}"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108" name="PlaceHolder 2"/>
          <p:cNvSpPr>
            <a:spLocks noGrp="1"/>
          </p:cNvSpPr>
          <p:nvPr>
            <p:ph/>
          </p:nvPr>
        </p:nvSpPr>
        <p:spPr>
          <a:xfrm>
            <a:off x="457200" y="1920240"/>
            <a:ext cx="468720" cy="4433760"/>
          </a:xfrm>
          <a:prstGeom prst="rect">
            <a:avLst/>
          </a:prstGeom>
          <a:noFill/>
          <a:ln w="0">
            <a:noFill/>
          </a:ln>
        </p:spPr>
        <p:txBody>
          <a:bodyPr lIns="0" tIns="0" rIns="0" bIns="0" anchor="t">
            <a:normAutofit fontScale="34371"/>
          </a:bodyPr>
          <a:lstStyle/>
          <a:p>
            <a:pPr indent="0">
              <a:spcBef>
                <a:spcPts val="1417"/>
              </a:spcBef>
              <a:buNone/>
            </a:pPr>
            <a:endParaRPr lang="tr-TR" sz="3200" b="0" strike="noStrike" spc="-1">
              <a:solidFill>
                <a:srgbClr val="000000"/>
              </a:solidFill>
              <a:latin typeface="Arial"/>
            </a:endParaRPr>
          </a:p>
        </p:txBody>
      </p:sp>
      <p:sp>
        <p:nvSpPr>
          <p:cNvPr id="109" name="PlaceHolder 3"/>
          <p:cNvSpPr>
            <a:spLocks noGrp="1"/>
          </p:cNvSpPr>
          <p:nvPr>
            <p:ph/>
          </p:nvPr>
        </p:nvSpPr>
        <p:spPr>
          <a:xfrm>
            <a:off x="949680" y="1920240"/>
            <a:ext cx="468720" cy="4433760"/>
          </a:xfrm>
          <a:prstGeom prst="rect">
            <a:avLst/>
          </a:prstGeom>
          <a:noFill/>
          <a:ln w="0">
            <a:noFill/>
          </a:ln>
        </p:spPr>
        <p:txBody>
          <a:bodyPr lIns="0" tIns="0" rIns="0" bIns="0" anchor="t">
            <a:normAutofit fontScale="34371"/>
          </a:bodyPr>
          <a:lstStyle/>
          <a:p>
            <a:pPr indent="0">
              <a:spcBef>
                <a:spcPts val="1417"/>
              </a:spcBef>
              <a:buNone/>
            </a:pPr>
            <a:endParaRPr lang="tr-TR" sz="3200" b="0" strike="noStrike" spc="-1">
              <a:solidFill>
                <a:srgbClr val="000000"/>
              </a:solidFill>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1291EE09-FC39-457B-ADD4-3B4D29C033C3}"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7BEA7191-ACFA-4495-86D1-90609900653F}"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FFFFFF"/>
              </a:solidFill>
              <a:latin typeface="Arial"/>
            </a:endParaRPr>
          </a:p>
        </p:txBody>
      </p:sp>
      <p:sp>
        <p:nvSpPr>
          <p:cNvPr id="13" name="PlaceHolder 2"/>
          <p:cNvSpPr>
            <a:spLocks noGrp="1"/>
          </p:cNvSpPr>
          <p:nvPr>
            <p:ph/>
          </p:nvPr>
        </p:nvSpPr>
        <p:spPr>
          <a:xfrm>
            <a:off x="457200" y="1920240"/>
            <a:ext cx="960840" cy="4433760"/>
          </a:xfrm>
          <a:prstGeom prst="rect">
            <a:avLst/>
          </a:prstGeom>
          <a:noFill/>
          <a:ln w="0">
            <a:noFill/>
          </a:ln>
        </p:spPr>
        <p:txBody>
          <a:bodyPr lIns="0" tIns="0" rIns="0" bIns="0" anchor="t">
            <a:normAutofit fontScale="93740"/>
          </a:bodyPr>
          <a:lstStyle/>
          <a:p>
            <a:pPr indent="0">
              <a:spcBef>
                <a:spcPts val="1417"/>
              </a:spcBef>
              <a:buNone/>
            </a:pPr>
            <a:endParaRPr lang="tr-TR" sz="3200" b="0" strike="noStrike" spc="-1">
              <a:solidFill>
                <a:srgbClr val="FFFFFF"/>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4E45B658-0B39-488E-8946-61EABDF3908A}"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1" name="PlaceHolder 1"/>
          <p:cNvSpPr>
            <a:spLocks noGrp="1"/>
          </p:cNvSpPr>
          <p:nvPr>
            <p:ph type="subTitle"/>
          </p:nvPr>
        </p:nvSpPr>
        <p:spPr>
          <a:xfrm>
            <a:off x="457200" y="704160"/>
            <a:ext cx="8228520" cy="5294520"/>
          </a:xfrm>
          <a:prstGeom prst="rect">
            <a:avLst/>
          </a:prstGeom>
          <a:noFill/>
          <a:ln w="0">
            <a:noFill/>
          </a:ln>
        </p:spPr>
        <p:txBody>
          <a:bodyPr lIns="0" tIns="0" rIns="0" bIns="0" anchor="ctr">
            <a:noAutofit/>
          </a:bodyPr>
          <a:lstStyle/>
          <a:p>
            <a:pPr algn="ctr"/>
            <a:endParaRPr lang="tr-TR" sz="32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D32336C5-7BE9-4968-96E5-87E1F9CF0062}"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113" name="PlaceHolder 2"/>
          <p:cNvSpPr>
            <a:spLocks noGrp="1"/>
          </p:cNvSpPr>
          <p:nvPr>
            <p:ph/>
          </p:nvPr>
        </p:nvSpPr>
        <p:spPr>
          <a:xfrm>
            <a:off x="45720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114" name="PlaceHolder 3"/>
          <p:cNvSpPr>
            <a:spLocks noGrp="1"/>
          </p:cNvSpPr>
          <p:nvPr>
            <p:ph/>
          </p:nvPr>
        </p:nvSpPr>
        <p:spPr>
          <a:xfrm>
            <a:off x="949680" y="1920240"/>
            <a:ext cx="468720" cy="4433760"/>
          </a:xfrm>
          <a:prstGeom prst="rect">
            <a:avLst/>
          </a:prstGeom>
          <a:noFill/>
          <a:ln w="0">
            <a:noFill/>
          </a:ln>
        </p:spPr>
        <p:txBody>
          <a:bodyPr lIns="0" tIns="0" rIns="0" bIns="0" anchor="t">
            <a:normAutofit fontScale="34371"/>
          </a:bodyPr>
          <a:lstStyle/>
          <a:p>
            <a:pPr indent="0">
              <a:spcBef>
                <a:spcPts val="1417"/>
              </a:spcBef>
              <a:buNone/>
            </a:pPr>
            <a:endParaRPr lang="tr-TR" sz="3200" b="0" strike="noStrike" spc="-1">
              <a:solidFill>
                <a:srgbClr val="000000"/>
              </a:solidFill>
              <a:latin typeface="Arial"/>
            </a:endParaRPr>
          </a:p>
        </p:txBody>
      </p:sp>
      <p:sp>
        <p:nvSpPr>
          <p:cNvPr id="115" name="PlaceHolder 4"/>
          <p:cNvSpPr>
            <a:spLocks noGrp="1"/>
          </p:cNvSpPr>
          <p:nvPr>
            <p:ph/>
          </p:nvPr>
        </p:nvSpPr>
        <p:spPr>
          <a:xfrm>
            <a:off x="457200" y="423612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D2017F57-DC37-4C4E-A6AE-D2B105E1A8F1}"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117" name="PlaceHolder 2"/>
          <p:cNvSpPr>
            <a:spLocks noGrp="1"/>
          </p:cNvSpPr>
          <p:nvPr>
            <p:ph/>
          </p:nvPr>
        </p:nvSpPr>
        <p:spPr>
          <a:xfrm>
            <a:off x="457200" y="1920240"/>
            <a:ext cx="468720" cy="4433760"/>
          </a:xfrm>
          <a:prstGeom prst="rect">
            <a:avLst/>
          </a:prstGeom>
          <a:noFill/>
          <a:ln w="0">
            <a:noFill/>
          </a:ln>
        </p:spPr>
        <p:txBody>
          <a:bodyPr lIns="0" tIns="0" rIns="0" bIns="0" anchor="t">
            <a:normAutofit fontScale="34371"/>
          </a:bodyPr>
          <a:lstStyle/>
          <a:p>
            <a:pPr indent="0">
              <a:spcBef>
                <a:spcPts val="1417"/>
              </a:spcBef>
              <a:buNone/>
            </a:pPr>
            <a:endParaRPr lang="tr-TR" sz="3200" b="0" strike="noStrike" spc="-1">
              <a:solidFill>
                <a:srgbClr val="000000"/>
              </a:solidFill>
              <a:latin typeface="Arial"/>
            </a:endParaRPr>
          </a:p>
        </p:txBody>
      </p:sp>
      <p:sp>
        <p:nvSpPr>
          <p:cNvPr id="118" name="PlaceHolder 3"/>
          <p:cNvSpPr>
            <a:spLocks noGrp="1"/>
          </p:cNvSpPr>
          <p:nvPr>
            <p:ph/>
          </p:nvPr>
        </p:nvSpPr>
        <p:spPr>
          <a:xfrm>
            <a:off x="94968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119" name="PlaceHolder 4"/>
          <p:cNvSpPr>
            <a:spLocks noGrp="1"/>
          </p:cNvSpPr>
          <p:nvPr>
            <p:ph/>
          </p:nvPr>
        </p:nvSpPr>
        <p:spPr>
          <a:xfrm>
            <a:off x="949680" y="423612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D54112D3-156B-4251-B3FA-E842A884F638}"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121" name="PlaceHolder 2"/>
          <p:cNvSpPr>
            <a:spLocks noGrp="1"/>
          </p:cNvSpPr>
          <p:nvPr>
            <p:ph/>
          </p:nvPr>
        </p:nvSpPr>
        <p:spPr>
          <a:xfrm>
            <a:off x="45720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122" name="PlaceHolder 3"/>
          <p:cNvSpPr>
            <a:spLocks noGrp="1"/>
          </p:cNvSpPr>
          <p:nvPr>
            <p:ph/>
          </p:nvPr>
        </p:nvSpPr>
        <p:spPr>
          <a:xfrm>
            <a:off x="94968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123" name="PlaceHolder 4"/>
          <p:cNvSpPr>
            <a:spLocks noGrp="1"/>
          </p:cNvSpPr>
          <p:nvPr>
            <p:ph/>
          </p:nvPr>
        </p:nvSpPr>
        <p:spPr>
          <a:xfrm>
            <a:off x="457200" y="4236120"/>
            <a:ext cx="960840" cy="2114640"/>
          </a:xfrm>
          <a:prstGeom prst="rect">
            <a:avLst/>
          </a:prstGeom>
          <a:noFill/>
          <a:ln w="0">
            <a:noFill/>
          </a:ln>
        </p:spPr>
        <p:txBody>
          <a:bodyPr lIns="0" tIns="0" rIns="0" bIns="0" anchor="t">
            <a:normAutofit fontScale="65306"/>
          </a:bodyPr>
          <a:lstStyle/>
          <a:p>
            <a:pPr indent="0">
              <a:spcBef>
                <a:spcPts val="1417"/>
              </a:spcBef>
              <a:buNone/>
            </a:pPr>
            <a:endParaRPr lang="tr-TR"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020911D2-A215-41CD-9005-00CDDE4E4F6A}"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125" name="PlaceHolder 2"/>
          <p:cNvSpPr>
            <a:spLocks noGrp="1"/>
          </p:cNvSpPr>
          <p:nvPr>
            <p:ph/>
          </p:nvPr>
        </p:nvSpPr>
        <p:spPr>
          <a:xfrm>
            <a:off x="457200" y="1920240"/>
            <a:ext cx="960840" cy="2114640"/>
          </a:xfrm>
          <a:prstGeom prst="rect">
            <a:avLst/>
          </a:prstGeom>
          <a:noFill/>
          <a:ln w="0">
            <a:noFill/>
          </a:ln>
        </p:spPr>
        <p:txBody>
          <a:bodyPr lIns="0" tIns="0" rIns="0" bIns="0" anchor="t">
            <a:normAutofit fontScale="65306"/>
          </a:bodyPr>
          <a:lstStyle/>
          <a:p>
            <a:pPr indent="0">
              <a:spcBef>
                <a:spcPts val="1417"/>
              </a:spcBef>
              <a:buNone/>
            </a:pPr>
            <a:endParaRPr lang="tr-TR" sz="3200" b="0" strike="noStrike" spc="-1">
              <a:solidFill>
                <a:srgbClr val="000000"/>
              </a:solidFill>
              <a:latin typeface="Arial"/>
            </a:endParaRPr>
          </a:p>
        </p:txBody>
      </p:sp>
      <p:sp>
        <p:nvSpPr>
          <p:cNvPr id="126" name="PlaceHolder 3"/>
          <p:cNvSpPr>
            <a:spLocks noGrp="1"/>
          </p:cNvSpPr>
          <p:nvPr>
            <p:ph/>
          </p:nvPr>
        </p:nvSpPr>
        <p:spPr>
          <a:xfrm>
            <a:off x="457200" y="4236120"/>
            <a:ext cx="960840" cy="2114640"/>
          </a:xfrm>
          <a:prstGeom prst="rect">
            <a:avLst/>
          </a:prstGeom>
          <a:noFill/>
          <a:ln w="0">
            <a:noFill/>
          </a:ln>
        </p:spPr>
        <p:txBody>
          <a:bodyPr lIns="0" tIns="0" rIns="0" bIns="0" anchor="t">
            <a:normAutofit fontScale="65306"/>
          </a:bodyPr>
          <a:lstStyle/>
          <a:p>
            <a:pPr indent="0">
              <a:spcBef>
                <a:spcPts val="1417"/>
              </a:spcBef>
              <a:buNone/>
            </a:pPr>
            <a:endParaRPr lang="tr-TR" sz="3200" b="0" strike="noStrike" spc="-1">
              <a:solidFill>
                <a:srgbClr val="000000"/>
              </a:solidFill>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711974E0-A96E-4A91-9C1A-F11D3E19164A}"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128" name="PlaceHolder 2"/>
          <p:cNvSpPr>
            <a:spLocks noGrp="1"/>
          </p:cNvSpPr>
          <p:nvPr>
            <p:ph/>
          </p:nvPr>
        </p:nvSpPr>
        <p:spPr>
          <a:xfrm>
            <a:off x="45720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129" name="PlaceHolder 3"/>
          <p:cNvSpPr>
            <a:spLocks noGrp="1"/>
          </p:cNvSpPr>
          <p:nvPr>
            <p:ph/>
          </p:nvPr>
        </p:nvSpPr>
        <p:spPr>
          <a:xfrm>
            <a:off x="94968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130" name="PlaceHolder 4"/>
          <p:cNvSpPr>
            <a:spLocks noGrp="1"/>
          </p:cNvSpPr>
          <p:nvPr>
            <p:ph/>
          </p:nvPr>
        </p:nvSpPr>
        <p:spPr>
          <a:xfrm>
            <a:off x="457200" y="423612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131" name="PlaceHolder 5"/>
          <p:cNvSpPr>
            <a:spLocks noGrp="1"/>
          </p:cNvSpPr>
          <p:nvPr>
            <p:ph/>
          </p:nvPr>
        </p:nvSpPr>
        <p:spPr>
          <a:xfrm>
            <a:off x="949680" y="423612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7" name="PlaceHolder 6"/>
          <p:cNvSpPr>
            <a:spLocks noGrp="1"/>
          </p:cNvSpPr>
          <p:nvPr>
            <p:ph type="ftr" idx="7"/>
          </p:nvPr>
        </p:nvSpPr>
        <p:spPr/>
        <p:txBody>
          <a:bodyPr/>
          <a:lstStyle/>
          <a:p>
            <a:r>
              <a:t>Footer</a:t>
            </a:r>
          </a:p>
        </p:txBody>
      </p:sp>
      <p:sp>
        <p:nvSpPr>
          <p:cNvPr id="8" name="PlaceHolder 7"/>
          <p:cNvSpPr>
            <a:spLocks noGrp="1"/>
          </p:cNvSpPr>
          <p:nvPr>
            <p:ph type="sldNum" idx="8"/>
          </p:nvPr>
        </p:nvSpPr>
        <p:spPr/>
        <p:txBody>
          <a:bodyPr/>
          <a:lstStyle/>
          <a:p>
            <a:fld id="{A829D312-D864-4F87-9FAA-639A3867E43C}" type="slidenum">
              <a:t>‹#›</a:t>
            </a:fld>
            <a:endParaRPr/>
          </a:p>
        </p:txBody>
      </p:sp>
      <p:sp>
        <p:nvSpPr>
          <p:cNvPr id="9" name="PlaceHolder 8"/>
          <p:cNvSpPr>
            <a:spLocks noGrp="1"/>
          </p:cNvSpPr>
          <p:nvPr>
            <p:ph type="dt" idx="9"/>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000000"/>
              </a:solidFill>
              <a:latin typeface="Arial"/>
            </a:endParaRPr>
          </a:p>
        </p:txBody>
      </p:sp>
      <p:sp>
        <p:nvSpPr>
          <p:cNvPr id="133" name="PlaceHolder 2"/>
          <p:cNvSpPr>
            <a:spLocks noGrp="1"/>
          </p:cNvSpPr>
          <p:nvPr>
            <p:ph/>
          </p:nvPr>
        </p:nvSpPr>
        <p:spPr>
          <a:xfrm>
            <a:off x="457200" y="192024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134" name="PlaceHolder 3"/>
          <p:cNvSpPr>
            <a:spLocks noGrp="1"/>
          </p:cNvSpPr>
          <p:nvPr>
            <p:ph/>
          </p:nvPr>
        </p:nvSpPr>
        <p:spPr>
          <a:xfrm>
            <a:off x="782280" y="192024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135" name="PlaceHolder 4"/>
          <p:cNvSpPr>
            <a:spLocks noGrp="1"/>
          </p:cNvSpPr>
          <p:nvPr>
            <p:ph/>
          </p:nvPr>
        </p:nvSpPr>
        <p:spPr>
          <a:xfrm>
            <a:off x="1107360" y="192024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136" name="PlaceHolder 5"/>
          <p:cNvSpPr>
            <a:spLocks noGrp="1"/>
          </p:cNvSpPr>
          <p:nvPr>
            <p:ph/>
          </p:nvPr>
        </p:nvSpPr>
        <p:spPr>
          <a:xfrm>
            <a:off x="457200" y="423612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137" name="PlaceHolder 6"/>
          <p:cNvSpPr>
            <a:spLocks noGrp="1"/>
          </p:cNvSpPr>
          <p:nvPr>
            <p:ph/>
          </p:nvPr>
        </p:nvSpPr>
        <p:spPr>
          <a:xfrm>
            <a:off x="782280" y="423612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138" name="PlaceHolder 7"/>
          <p:cNvSpPr>
            <a:spLocks noGrp="1"/>
          </p:cNvSpPr>
          <p:nvPr>
            <p:ph/>
          </p:nvPr>
        </p:nvSpPr>
        <p:spPr>
          <a:xfrm>
            <a:off x="1107360" y="4236120"/>
            <a:ext cx="30924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000000"/>
              </a:solidFill>
              <a:latin typeface="Arial"/>
            </a:endParaRPr>
          </a:p>
        </p:txBody>
      </p:sp>
      <p:sp>
        <p:nvSpPr>
          <p:cNvPr id="9" name="PlaceHolder 8"/>
          <p:cNvSpPr>
            <a:spLocks noGrp="1"/>
          </p:cNvSpPr>
          <p:nvPr>
            <p:ph type="ftr" idx="7"/>
          </p:nvPr>
        </p:nvSpPr>
        <p:spPr/>
        <p:txBody>
          <a:bodyPr/>
          <a:lstStyle/>
          <a:p>
            <a:r>
              <a:t>Footer</a:t>
            </a:r>
          </a:p>
        </p:txBody>
      </p:sp>
      <p:sp>
        <p:nvSpPr>
          <p:cNvPr id="10" name="PlaceHolder 9"/>
          <p:cNvSpPr>
            <a:spLocks noGrp="1"/>
          </p:cNvSpPr>
          <p:nvPr>
            <p:ph type="sldNum" idx="8"/>
          </p:nvPr>
        </p:nvSpPr>
        <p:spPr/>
        <p:txBody>
          <a:bodyPr/>
          <a:lstStyle/>
          <a:p>
            <a:fld id="{4C8E4E69-DE28-4879-A076-0D71B6E5F009}" type="slidenum">
              <a:t>‹#›</a:t>
            </a:fld>
            <a:endParaRPr/>
          </a:p>
        </p:txBody>
      </p:sp>
      <p:sp>
        <p:nvSpPr>
          <p:cNvPr id="11" name="PlaceHolder 10"/>
          <p:cNvSpPr>
            <a:spLocks noGrp="1"/>
          </p:cNvSpPr>
          <p:nvPr>
            <p:ph type="dt" idx="9"/>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FFFFFF"/>
              </a:solidFill>
              <a:latin typeface="Arial"/>
            </a:endParaRPr>
          </a:p>
        </p:txBody>
      </p:sp>
      <p:sp>
        <p:nvSpPr>
          <p:cNvPr id="15" name="PlaceHolder 2"/>
          <p:cNvSpPr>
            <a:spLocks noGrp="1"/>
          </p:cNvSpPr>
          <p:nvPr>
            <p:ph/>
          </p:nvPr>
        </p:nvSpPr>
        <p:spPr>
          <a:xfrm>
            <a:off x="457200" y="1920240"/>
            <a:ext cx="468720" cy="4433760"/>
          </a:xfrm>
          <a:prstGeom prst="rect">
            <a:avLst/>
          </a:prstGeom>
          <a:noFill/>
          <a:ln w="0">
            <a:noFill/>
          </a:ln>
        </p:spPr>
        <p:txBody>
          <a:bodyPr lIns="0" tIns="0" rIns="0" bIns="0" anchor="t">
            <a:normAutofit fontScale="34371"/>
          </a:bodyPr>
          <a:lstStyle/>
          <a:p>
            <a:pPr indent="0">
              <a:spcBef>
                <a:spcPts val="1417"/>
              </a:spcBef>
              <a:buNone/>
            </a:pPr>
            <a:endParaRPr lang="tr-TR" sz="3200" b="0" strike="noStrike" spc="-1">
              <a:solidFill>
                <a:srgbClr val="FFFFFF"/>
              </a:solidFill>
              <a:latin typeface="Arial"/>
            </a:endParaRPr>
          </a:p>
        </p:txBody>
      </p:sp>
      <p:sp>
        <p:nvSpPr>
          <p:cNvPr id="16" name="PlaceHolder 3"/>
          <p:cNvSpPr>
            <a:spLocks noGrp="1"/>
          </p:cNvSpPr>
          <p:nvPr>
            <p:ph/>
          </p:nvPr>
        </p:nvSpPr>
        <p:spPr>
          <a:xfrm>
            <a:off x="949680" y="1920240"/>
            <a:ext cx="468720" cy="4433760"/>
          </a:xfrm>
          <a:prstGeom prst="rect">
            <a:avLst/>
          </a:prstGeom>
          <a:noFill/>
          <a:ln w="0">
            <a:noFill/>
          </a:ln>
        </p:spPr>
        <p:txBody>
          <a:bodyPr lIns="0" tIns="0" rIns="0" bIns="0" anchor="t">
            <a:normAutofit fontScale="34371"/>
          </a:bodyPr>
          <a:lstStyle/>
          <a:p>
            <a:pPr indent="0">
              <a:spcBef>
                <a:spcPts val="1417"/>
              </a:spcBef>
              <a:buNone/>
            </a:pPr>
            <a:endParaRPr lang="tr-TR" sz="3200" b="0" strike="noStrike" spc="-1">
              <a:solidFill>
                <a:srgbClr val="FFFFFF"/>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75D726A3-D126-4407-AEBD-E29CFA9ECFD5}"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FFFFFF"/>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E5436840-D243-4433-A6C8-944F48C4906B}"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457200" y="704160"/>
            <a:ext cx="8228520" cy="5294520"/>
          </a:xfrm>
          <a:prstGeom prst="rect">
            <a:avLst/>
          </a:prstGeom>
          <a:noFill/>
          <a:ln w="0">
            <a:noFill/>
          </a:ln>
        </p:spPr>
        <p:txBody>
          <a:bodyPr lIns="0" tIns="0" rIns="0" bIns="0" anchor="ctr">
            <a:noAutofit/>
          </a:bodyPr>
          <a:lstStyle/>
          <a:p>
            <a:pPr algn="ctr"/>
            <a:endParaRPr lang="tr-TR" sz="3200" b="0" strike="noStrike" spc="-1">
              <a:solidFill>
                <a:srgbClr val="FFFFFF"/>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BBDC2692-4113-40D6-90C1-BF91D240048B}"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FFFFFF"/>
              </a:solidFill>
              <a:latin typeface="Arial"/>
            </a:endParaRPr>
          </a:p>
        </p:txBody>
      </p:sp>
      <p:sp>
        <p:nvSpPr>
          <p:cNvPr id="20" name="PlaceHolder 2"/>
          <p:cNvSpPr>
            <a:spLocks noGrp="1"/>
          </p:cNvSpPr>
          <p:nvPr>
            <p:ph/>
          </p:nvPr>
        </p:nvSpPr>
        <p:spPr>
          <a:xfrm>
            <a:off x="45720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21" name="PlaceHolder 3"/>
          <p:cNvSpPr>
            <a:spLocks noGrp="1"/>
          </p:cNvSpPr>
          <p:nvPr>
            <p:ph/>
          </p:nvPr>
        </p:nvSpPr>
        <p:spPr>
          <a:xfrm>
            <a:off x="949680" y="1920240"/>
            <a:ext cx="468720" cy="4433760"/>
          </a:xfrm>
          <a:prstGeom prst="rect">
            <a:avLst/>
          </a:prstGeom>
          <a:noFill/>
          <a:ln w="0">
            <a:noFill/>
          </a:ln>
        </p:spPr>
        <p:txBody>
          <a:bodyPr lIns="0" tIns="0" rIns="0" bIns="0" anchor="t">
            <a:normAutofit fontScale="34371"/>
          </a:bodyPr>
          <a:lstStyle/>
          <a:p>
            <a:pPr indent="0">
              <a:spcBef>
                <a:spcPts val="1417"/>
              </a:spcBef>
              <a:buNone/>
            </a:pPr>
            <a:endParaRPr lang="tr-TR" sz="3200" b="0" strike="noStrike" spc="-1">
              <a:solidFill>
                <a:srgbClr val="FFFFFF"/>
              </a:solidFill>
              <a:latin typeface="Arial"/>
            </a:endParaRPr>
          </a:p>
        </p:txBody>
      </p:sp>
      <p:sp>
        <p:nvSpPr>
          <p:cNvPr id="22" name="PlaceHolder 4"/>
          <p:cNvSpPr>
            <a:spLocks noGrp="1"/>
          </p:cNvSpPr>
          <p:nvPr>
            <p:ph/>
          </p:nvPr>
        </p:nvSpPr>
        <p:spPr>
          <a:xfrm>
            <a:off x="457200" y="423612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8CAFA14E-CC96-48D7-90F5-456535F90714}"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FFFFFF"/>
              </a:solidFill>
              <a:latin typeface="Arial"/>
            </a:endParaRPr>
          </a:p>
        </p:txBody>
      </p:sp>
      <p:sp>
        <p:nvSpPr>
          <p:cNvPr id="24" name="PlaceHolder 2"/>
          <p:cNvSpPr>
            <a:spLocks noGrp="1"/>
          </p:cNvSpPr>
          <p:nvPr>
            <p:ph/>
          </p:nvPr>
        </p:nvSpPr>
        <p:spPr>
          <a:xfrm>
            <a:off x="457200" y="1920240"/>
            <a:ext cx="468720" cy="4433760"/>
          </a:xfrm>
          <a:prstGeom prst="rect">
            <a:avLst/>
          </a:prstGeom>
          <a:noFill/>
          <a:ln w="0">
            <a:noFill/>
          </a:ln>
        </p:spPr>
        <p:txBody>
          <a:bodyPr lIns="0" tIns="0" rIns="0" bIns="0" anchor="t">
            <a:normAutofit fontScale="34371"/>
          </a:bodyPr>
          <a:lstStyle/>
          <a:p>
            <a:pPr indent="0">
              <a:spcBef>
                <a:spcPts val="1417"/>
              </a:spcBef>
              <a:buNone/>
            </a:pPr>
            <a:endParaRPr lang="tr-TR" sz="3200" b="0" strike="noStrike" spc="-1">
              <a:solidFill>
                <a:srgbClr val="FFFFFF"/>
              </a:solidFill>
              <a:latin typeface="Arial"/>
            </a:endParaRPr>
          </a:p>
        </p:txBody>
      </p:sp>
      <p:sp>
        <p:nvSpPr>
          <p:cNvPr id="25" name="PlaceHolder 3"/>
          <p:cNvSpPr>
            <a:spLocks noGrp="1"/>
          </p:cNvSpPr>
          <p:nvPr>
            <p:ph/>
          </p:nvPr>
        </p:nvSpPr>
        <p:spPr>
          <a:xfrm>
            <a:off x="94968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26" name="PlaceHolder 4"/>
          <p:cNvSpPr>
            <a:spLocks noGrp="1"/>
          </p:cNvSpPr>
          <p:nvPr>
            <p:ph/>
          </p:nvPr>
        </p:nvSpPr>
        <p:spPr>
          <a:xfrm>
            <a:off x="949680" y="423612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EB6A420E-0B72-4093-9F09-AE28797B811C}"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lgn="ctr">
              <a:buNone/>
            </a:pPr>
            <a:endParaRPr lang="tr-TR" sz="4400" b="0" strike="noStrike" spc="-1">
              <a:solidFill>
                <a:srgbClr val="FFFFFF"/>
              </a:solidFill>
              <a:latin typeface="Arial"/>
            </a:endParaRPr>
          </a:p>
        </p:txBody>
      </p:sp>
      <p:sp>
        <p:nvSpPr>
          <p:cNvPr id="28" name="PlaceHolder 2"/>
          <p:cNvSpPr>
            <a:spLocks noGrp="1"/>
          </p:cNvSpPr>
          <p:nvPr>
            <p:ph/>
          </p:nvPr>
        </p:nvSpPr>
        <p:spPr>
          <a:xfrm>
            <a:off x="45720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29" name="PlaceHolder 3"/>
          <p:cNvSpPr>
            <a:spLocks noGrp="1"/>
          </p:cNvSpPr>
          <p:nvPr>
            <p:ph/>
          </p:nvPr>
        </p:nvSpPr>
        <p:spPr>
          <a:xfrm>
            <a:off x="949680" y="1920240"/>
            <a:ext cx="468720" cy="2114640"/>
          </a:xfrm>
          <a:prstGeom prst="rect">
            <a:avLst/>
          </a:prstGeom>
          <a:noFill/>
          <a:ln w="0">
            <a:noFill/>
          </a:ln>
        </p:spPr>
        <p:txBody>
          <a:bodyPr lIns="0" tIns="0" rIns="0" bIns="0" anchor="t">
            <a:normAutofit fontScale="18748" lnSpcReduction="10000"/>
          </a:bodyPr>
          <a:lstStyle/>
          <a:p>
            <a:pPr indent="0">
              <a:spcBef>
                <a:spcPts val="1417"/>
              </a:spcBef>
              <a:buNone/>
            </a:pPr>
            <a:endParaRPr lang="tr-TR" sz="3200" b="0" strike="noStrike" spc="-1">
              <a:solidFill>
                <a:srgbClr val="FFFFFF"/>
              </a:solidFill>
              <a:latin typeface="Arial"/>
            </a:endParaRPr>
          </a:p>
        </p:txBody>
      </p:sp>
      <p:sp>
        <p:nvSpPr>
          <p:cNvPr id="30" name="PlaceHolder 4"/>
          <p:cNvSpPr>
            <a:spLocks noGrp="1"/>
          </p:cNvSpPr>
          <p:nvPr>
            <p:ph/>
          </p:nvPr>
        </p:nvSpPr>
        <p:spPr>
          <a:xfrm>
            <a:off x="457200" y="4236120"/>
            <a:ext cx="960840" cy="2114640"/>
          </a:xfrm>
          <a:prstGeom prst="rect">
            <a:avLst/>
          </a:prstGeom>
          <a:noFill/>
          <a:ln w="0">
            <a:noFill/>
          </a:ln>
        </p:spPr>
        <p:txBody>
          <a:bodyPr lIns="0" tIns="0" rIns="0" bIns="0" anchor="t">
            <a:normAutofit fontScale="65306"/>
          </a:bodyPr>
          <a:lstStyle/>
          <a:p>
            <a:pPr indent="0">
              <a:spcBef>
                <a:spcPts val="1417"/>
              </a:spcBef>
              <a:buNone/>
            </a:pPr>
            <a:endParaRPr lang="tr-TR" sz="3200" b="0" strike="noStrike" spc="-1">
              <a:solidFill>
                <a:srgbClr val="FFFFFF"/>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4A3D7CF0-245B-4522-B31D-B449CC6A1FC8}"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6 Serbest Form"/>
          <p:cNvSpPr/>
          <p:nvPr/>
        </p:nvSpPr>
        <p:spPr>
          <a:xfrm>
            <a:off x="-9360" y="-7200"/>
            <a:ext cx="9162000" cy="1040400"/>
          </a:xfrm>
          <a:custGeom>
            <a:avLst/>
            <a:gdLst>
              <a:gd name="textAreaLeft" fmla="*/ 0 w 9162000"/>
              <a:gd name="textAreaRight" fmla="*/ 9162720 w 9162000"/>
              <a:gd name="textAreaTop" fmla="*/ 0 h 1040400"/>
              <a:gd name="textAreaBottom" fmla="*/ 1041120 h 1040400"/>
            </a:gdLst>
            <a:ahLst/>
            <a:cxnLst/>
            <a:rect l="textAreaLeft" t="textAreaTop" r="textAreaRight" b="textAreaBottom"/>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4A0">
                  <a:alpha val="45000"/>
                </a:srgbClr>
              </a:gs>
              <a:gs pos="100000">
                <a:srgbClr val="00C4CD">
                  <a:alpha val="55000"/>
                </a:srgbClr>
              </a:gs>
            </a:gsLst>
            <a:lin ang="5400000"/>
          </a:grad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chemeClr val="dk1"/>
              </a:solidFill>
              <a:latin typeface="Constantia"/>
            </a:endParaRPr>
          </a:p>
        </p:txBody>
      </p:sp>
      <p:sp>
        <p:nvSpPr>
          <p:cNvPr id="11" name="7 Serbest Form"/>
          <p:cNvSpPr/>
          <p:nvPr/>
        </p:nvSpPr>
        <p:spPr>
          <a:xfrm>
            <a:off x="4381560" y="-7200"/>
            <a:ext cx="4761360" cy="637200"/>
          </a:xfrm>
          <a:custGeom>
            <a:avLst/>
            <a:gdLst>
              <a:gd name="textAreaLeft" fmla="*/ 0 w 4761360"/>
              <a:gd name="textAreaRight" fmla="*/ 4762080 w 4761360"/>
              <a:gd name="textAreaTop" fmla="*/ 0 h 637200"/>
              <a:gd name="textAreaBottom" fmla="*/ 637920 h 637200"/>
            </a:gdLst>
            <a:ahLst/>
            <a:cxnLst/>
            <a:rect l="textAreaLeft" t="textAreaTop" r="textAreaRight" b="textAreaBottom"/>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A0A8">
                  <a:alpha val="30000"/>
                </a:srgbClr>
              </a:gs>
              <a:gs pos="80000">
                <a:srgbClr val="008ABF">
                  <a:alpha val="45000"/>
                </a:srgbClr>
              </a:gs>
            </a:gsLst>
            <a:lin ang="5400000"/>
          </a:grad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chemeClr val="dk1"/>
              </a:solidFill>
              <a:latin typeface="Constantia"/>
            </a:endParaRPr>
          </a:p>
        </p:txBody>
      </p:sp>
      <p:grpSp>
        <p:nvGrpSpPr>
          <p:cNvPr id="2" name="1 Grup"/>
          <p:cNvGrpSpPr/>
          <p:nvPr/>
        </p:nvGrpSpPr>
        <p:grpSpPr>
          <a:xfrm>
            <a:off x="-28800" y="-17280"/>
            <a:ext cx="9196560" cy="1085400"/>
            <a:chOff x="-28800" y="-17280"/>
            <a:chExt cx="9196560" cy="1085400"/>
          </a:xfrm>
        </p:grpSpPr>
        <p:sp>
          <p:nvSpPr>
            <p:cNvPr id="3" name="11 Serbest Form"/>
            <p:cNvSpPr/>
            <p:nvPr/>
          </p:nvSpPr>
          <p:spPr>
            <a:xfrm rot="21435600">
              <a:off x="-18360" y="201240"/>
              <a:ext cx="9162000" cy="648000"/>
            </a:xfrm>
            <a:custGeom>
              <a:avLst/>
              <a:gdLst>
                <a:gd name="textAreaLeft" fmla="*/ 0 w 9162000"/>
                <a:gd name="textAreaRight" fmla="*/ 9162720 w 9162000"/>
                <a:gd name="textAreaTop" fmla="*/ 0 h 648000"/>
                <a:gd name="textAreaBottom" fmla="*/ 648720 h 648000"/>
              </a:gdLst>
              <a:ahLst/>
              <a:cxnLst/>
              <a:rect l="textAreaLeft" t="textAreaTop" r="textAreaRight" b="textAreaBottom"/>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a:solidFill>
                <a:srgbClr val="09B7B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chemeClr val="dk1"/>
                </a:solidFill>
                <a:latin typeface="Constantia"/>
              </a:endParaRPr>
            </a:p>
          </p:txBody>
        </p:sp>
        <p:sp>
          <p:nvSpPr>
            <p:cNvPr id="4" name="12 Serbest Form"/>
            <p:cNvSpPr/>
            <p:nvPr/>
          </p:nvSpPr>
          <p:spPr>
            <a:xfrm rot="21435600">
              <a:off x="-14040" y="275040"/>
              <a:ext cx="9174600" cy="529200"/>
            </a:xfrm>
            <a:custGeom>
              <a:avLst/>
              <a:gdLst>
                <a:gd name="textAreaLeft" fmla="*/ 0 w 9174600"/>
                <a:gd name="textAreaRight" fmla="*/ 9175320 w 9174600"/>
                <a:gd name="textAreaTop" fmla="*/ 0 h 529200"/>
                <a:gd name="textAreaBottom" fmla="*/ 529920 h 529200"/>
              </a:gdLst>
              <a:ahLst/>
              <a:cxnLst/>
              <a:rect l="textAreaLeft" t="textAreaTop" r="textAreaRight" b="textAreaBottom"/>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a:solidFill>
                <a:srgbClr val="0F6FC6"/>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chemeClr val="dk1"/>
                </a:solidFill>
                <a:latin typeface="Constantia"/>
              </a:endParaRPr>
            </a:p>
          </p:txBody>
        </p:sp>
      </p:grpSp>
      <p:sp>
        <p:nvSpPr>
          <p:cNvPr id="5"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buNone/>
            </a:pPr>
            <a:r>
              <a:rPr lang="tr-TR" sz="1800" b="0" strike="noStrike" spc="-1">
                <a:solidFill>
                  <a:srgbClr val="FFFFFF"/>
                </a:solidFill>
                <a:latin typeface="Arial"/>
              </a:rPr>
              <a:t>Ana başlık metnini düzenlemek için tıklayın</a:t>
            </a:r>
          </a:p>
        </p:txBody>
      </p:sp>
      <p:sp>
        <p:nvSpPr>
          <p:cNvPr id="6" name="PlaceHolder 2"/>
          <p:cNvSpPr>
            <a:spLocks noGrp="1"/>
          </p:cNvSpPr>
          <p:nvPr>
            <p:ph type="body"/>
          </p:nvPr>
        </p:nvSpPr>
        <p:spPr>
          <a:xfrm>
            <a:off x="457200" y="1920240"/>
            <a:ext cx="1969560" cy="4433760"/>
          </a:xfrm>
          <a:prstGeom prst="rect">
            <a:avLst/>
          </a:prstGeom>
          <a:noFill/>
          <a:ln w="0">
            <a:noFill/>
          </a:ln>
        </p:spPr>
        <p:txBody>
          <a:bodyPr lIns="0" tIns="0" rIns="0" bIns="0" anchor="t">
            <a:normAutofit fontScale="21111" lnSpcReduction="10000"/>
          </a:bodyPr>
          <a:lstStyle/>
          <a:p>
            <a:pPr marL="432000" indent="-324000">
              <a:spcBef>
                <a:spcPts val="1417"/>
              </a:spcBef>
              <a:buClr>
                <a:srgbClr val="FFFFFF"/>
              </a:buClr>
              <a:buSzPct val="45000"/>
              <a:buFont typeface="Wingdings" charset="2"/>
              <a:buChar char=""/>
            </a:pPr>
            <a:r>
              <a:rPr lang="tr-TR" sz="1800" b="0" strike="noStrike" spc="-1">
                <a:solidFill>
                  <a:srgbClr val="FFFFFF"/>
                </a:solidFill>
                <a:latin typeface="Arial"/>
              </a:rPr>
              <a:t>Anahat metninin biçimini düzenlemek için tıklayın</a:t>
            </a:r>
          </a:p>
          <a:p>
            <a:pPr marL="864000" lvl="1" indent="-324000">
              <a:spcBef>
                <a:spcPts val="1134"/>
              </a:spcBef>
              <a:buClr>
                <a:srgbClr val="FFFFFF"/>
              </a:buClr>
              <a:buSzPct val="75000"/>
              <a:buFont typeface="Symbol" charset="2"/>
              <a:buChar char=""/>
            </a:pPr>
            <a:r>
              <a:rPr lang="tr-TR" sz="1800" b="0" strike="noStrike" spc="-1">
                <a:solidFill>
                  <a:srgbClr val="FFFFFF"/>
                </a:solidFill>
                <a:latin typeface="Arial"/>
              </a:rPr>
              <a:t>İkinci Anahat Düzeyi</a:t>
            </a:r>
          </a:p>
          <a:p>
            <a:pPr marL="1296000" lvl="2" indent="-288000">
              <a:spcBef>
                <a:spcPts val="850"/>
              </a:spcBef>
              <a:buClr>
                <a:srgbClr val="FFFFFF"/>
              </a:buClr>
              <a:buSzPct val="45000"/>
              <a:buFont typeface="Wingdings" charset="2"/>
              <a:buChar char=""/>
            </a:pPr>
            <a:r>
              <a:rPr lang="tr-TR" sz="1800" b="0" strike="noStrike" spc="-1">
                <a:solidFill>
                  <a:srgbClr val="FFFFFF"/>
                </a:solidFill>
                <a:latin typeface="Arial"/>
              </a:rPr>
              <a:t>Üçüncü Anahat Düzeyi</a:t>
            </a:r>
          </a:p>
          <a:p>
            <a:pPr marL="1728000" lvl="3" indent="-216000">
              <a:spcBef>
                <a:spcPts val="567"/>
              </a:spcBef>
              <a:buClr>
                <a:srgbClr val="FFFFFF"/>
              </a:buClr>
              <a:buSzPct val="75000"/>
              <a:buFont typeface="Symbol" charset="2"/>
              <a:buChar char=""/>
            </a:pPr>
            <a:r>
              <a:rPr lang="tr-TR" sz="1800" b="0" strike="noStrike" spc="-1">
                <a:solidFill>
                  <a:srgbClr val="FFFFFF"/>
                </a:solidFill>
                <a:latin typeface="Arial"/>
              </a:rPr>
              <a:t>Dördüncü Anahat Düzeyi</a:t>
            </a:r>
          </a:p>
          <a:p>
            <a:pPr marL="2160000" lvl="4" indent="-216000">
              <a:spcBef>
                <a:spcPts val="283"/>
              </a:spcBef>
              <a:buClr>
                <a:srgbClr val="FFFFFF"/>
              </a:buClr>
              <a:buSzPct val="45000"/>
              <a:buFont typeface="Wingdings" charset="2"/>
              <a:buChar char=""/>
            </a:pPr>
            <a:r>
              <a:rPr lang="tr-TR" sz="1800" b="0" strike="noStrike" spc="-1">
                <a:solidFill>
                  <a:srgbClr val="FFFFFF"/>
                </a:solidFill>
                <a:latin typeface="Arial"/>
              </a:rPr>
              <a:t>Beşinci Anahat Düzeyi</a:t>
            </a:r>
          </a:p>
          <a:p>
            <a:pPr marL="2592000" lvl="5" indent="-216000">
              <a:spcBef>
                <a:spcPts val="283"/>
              </a:spcBef>
              <a:buClr>
                <a:srgbClr val="FFFFFF"/>
              </a:buClr>
              <a:buSzPct val="45000"/>
              <a:buFont typeface="Wingdings" charset="2"/>
              <a:buChar char=""/>
            </a:pPr>
            <a:r>
              <a:rPr lang="tr-TR" sz="1800" b="0" strike="noStrike" spc="-1">
                <a:solidFill>
                  <a:srgbClr val="FFFFFF"/>
                </a:solidFill>
                <a:latin typeface="Arial"/>
              </a:rPr>
              <a:t>Altıncı Anahat Düzeyi</a:t>
            </a:r>
          </a:p>
          <a:p>
            <a:pPr marL="3024000" lvl="6" indent="-216000">
              <a:spcBef>
                <a:spcPts val="283"/>
              </a:spcBef>
              <a:buClr>
                <a:srgbClr val="FFFFFF"/>
              </a:buClr>
              <a:buSzPct val="45000"/>
              <a:buFont typeface="Wingdings" charset="2"/>
              <a:buChar char=""/>
            </a:pPr>
            <a:r>
              <a:rPr lang="tr-TR" sz="1800" b="0" strike="noStrike" spc="-1">
                <a:solidFill>
                  <a:srgbClr val="FFFFFF"/>
                </a:solidFill>
                <a:latin typeface="Arial"/>
              </a:rPr>
              <a:t>Yedinci Anahat Düzeyi</a:t>
            </a:r>
          </a:p>
        </p:txBody>
      </p:sp>
      <p:sp>
        <p:nvSpPr>
          <p:cNvPr id="7" name="PlaceHolder 3"/>
          <p:cNvSpPr>
            <a:spLocks noGrp="1"/>
          </p:cNvSpPr>
          <p:nvPr>
            <p:ph type="ftr" idx="1"/>
          </p:nvPr>
        </p:nvSpPr>
        <p:spPr>
          <a:xfrm>
            <a:off x="2666880" y="6356520"/>
            <a:ext cx="3351600" cy="363960"/>
          </a:xfrm>
          <a:prstGeom prst="rect">
            <a:avLst/>
          </a:prstGeom>
          <a:noFill/>
          <a:ln w="0">
            <a:noFill/>
          </a:ln>
        </p:spPr>
        <p:txBody>
          <a:bodyPr lIns="0" tIns="0" rIns="0" bIns="0" anchor="b">
            <a:noAutofit/>
          </a:bodyPr>
          <a:lstStyle>
            <a:lvl1pPr indent="0" algn="ctr">
              <a:lnSpc>
                <a:spcPct val="100000"/>
              </a:lnSpc>
              <a:buNone/>
              <a:tabLst>
                <a:tab pos="0" algn="l"/>
              </a:tabLst>
              <a:defRPr lang="tr-TR" sz="1400" b="0" strike="noStrike" spc="-1">
                <a:solidFill>
                  <a:srgbClr val="FFFFFF"/>
                </a:solidFill>
                <a:latin typeface="Times New Roman"/>
              </a:defRPr>
            </a:lvl1pPr>
          </a:lstStyle>
          <a:p>
            <a:pPr indent="0" algn="ctr">
              <a:lnSpc>
                <a:spcPct val="100000"/>
              </a:lnSpc>
              <a:buNone/>
              <a:tabLst>
                <a:tab pos="0" algn="l"/>
              </a:tabLst>
            </a:pPr>
            <a:r>
              <a:rPr lang="tr-TR" sz="1400" b="0" strike="noStrike" spc="-1">
                <a:solidFill>
                  <a:srgbClr val="FFFFFF"/>
                </a:solidFill>
                <a:latin typeface="Times New Roman"/>
              </a:rPr>
              <a:t>&lt;footer&gt;</a:t>
            </a:r>
          </a:p>
        </p:txBody>
      </p:sp>
      <p:sp>
        <p:nvSpPr>
          <p:cNvPr id="8" name="PlaceHolder 4"/>
          <p:cNvSpPr>
            <a:spLocks noGrp="1"/>
          </p:cNvSpPr>
          <p:nvPr>
            <p:ph type="sldNum" idx="2"/>
          </p:nvPr>
        </p:nvSpPr>
        <p:spPr>
          <a:xfrm>
            <a:off x="7924680" y="6356520"/>
            <a:ext cx="761040" cy="363960"/>
          </a:xfrm>
          <a:prstGeom prst="rect">
            <a:avLst/>
          </a:prstGeom>
          <a:noFill/>
          <a:ln w="0">
            <a:noFill/>
          </a:ln>
        </p:spPr>
        <p:txBody>
          <a:bodyPr lIns="0" tIns="0" rIns="0" bIns="0" anchor="b">
            <a:noAutofit/>
          </a:bodyPr>
          <a:lstStyle>
            <a:lvl1pPr indent="0" algn="r" defTabSz="914400">
              <a:lnSpc>
                <a:spcPct val="100000"/>
              </a:lnSpc>
              <a:buNone/>
              <a:tabLst>
                <a:tab pos="0" algn="l"/>
              </a:tabLst>
              <a:defRPr lang="tr-TR" sz="1200" b="0" strike="noStrike" spc="-1">
                <a:solidFill>
                  <a:schemeClr val="dk2">
                    <a:shade val="90000"/>
                  </a:schemeClr>
                </a:solidFill>
                <a:latin typeface="Constantia"/>
              </a:defRPr>
            </a:lvl1pPr>
          </a:lstStyle>
          <a:p>
            <a:pPr indent="0" algn="r" defTabSz="914400">
              <a:lnSpc>
                <a:spcPct val="100000"/>
              </a:lnSpc>
              <a:buNone/>
              <a:tabLst>
                <a:tab pos="0" algn="l"/>
              </a:tabLst>
            </a:pPr>
            <a:fld id="{6165D93F-FDC1-4C72-AC70-C36607C4875C}" type="slidenum">
              <a:rPr lang="tr-TR" sz="1200" b="0" strike="noStrike" spc="-1">
                <a:solidFill>
                  <a:schemeClr val="dk2">
                    <a:shade val="90000"/>
                  </a:schemeClr>
                </a:solidFill>
                <a:latin typeface="Constantia"/>
              </a:rPr>
              <a:t>‹#›</a:t>
            </a:fld>
            <a:endParaRPr lang="tr-TR" sz="1200" b="0" strike="noStrike" spc="-1">
              <a:solidFill>
                <a:srgbClr val="FFFFFF"/>
              </a:solidFill>
              <a:latin typeface="Times New Roman"/>
            </a:endParaRPr>
          </a:p>
        </p:txBody>
      </p:sp>
      <p:sp>
        <p:nvSpPr>
          <p:cNvPr id="9" name="PlaceHolder 5"/>
          <p:cNvSpPr>
            <a:spLocks noGrp="1"/>
          </p:cNvSpPr>
          <p:nvPr>
            <p:ph type="dt" idx="3"/>
          </p:nvPr>
        </p:nvSpPr>
        <p:spPr>
          <a:xfrm>
            <a:off x="457200" y="6356520"/>
            <a:ext cx="2132640" cy="363960"/>
          </a:xfrm>
          <a:prstGeom prst="rect">
            <a:avLst/>
          </a:prstGeom>
          <a:noFill/>
          <a:ln w="0">
            <a:noFill/>
          </a:ln>
        </p:spPr>
        <p:txBody>
          <a:bodyPr lIns="0" tIns="0" rIns="0" bIns="0" anchor="b">
            <a:noAutofit/>
          </a:bodyPr>
          <a:lstStyle>
            <a:lvl1pPr indent="0">
              <a:buNone/>
              <a:defRPr lang="tr-TR" sz="1400" b="0" strike="noStrike" spc="-1">
                <a:solidFill>
                  <a:srgbClr val="FFFFFF"/>
                </a:solidFill>
                <a:latin typeface="Times New Roman"/>
              </a:defRPr>
            </a:lvl1pPr>
          </a:lstStyle>
          <a:p>
            <a:pPr indent="0">
              <a:buNone/>
            </a:pPr>
            <a:r>
              <a:rPr lang="tr-TR" sz="1400" b="0" strike="noStrike" spc="-1">
                <a:solidFill>
                  <a:srgbClr val="FFFFFF"/>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6" name="6 Serbest Form"/>
          <p:cNvSpPr/>
          <p:nvPr/>
        </p:nvSpPr>
        <p:spPr>
          <a:xfrm>
            <a:off x="-9360" y="-7200"/>
            <a:ext cx="9162000" cy="1040400"/>
          </a:xfrm>
          <a:custGeom>
            <a:avLst/>
            <a:gdLst>
              <a:gd name="textAreaLeft" fmla="*/ 0 w 9162000"/>
              <a:gd name="textAreaRight" fmla="*/ 9162720 w 9162000"/>
              <a:gd name="textAreaTop" fmla="*/ 0 h 1040400"/>
              <a:gd name="textAreaBottom" fmla="*/ 1041120 h 1040400"/>
            </a:gdLst>
            <a:ahLst/>
            <a:cxnLst/>
            <a:rect l="textAreaLeft" t="textAreaTop" r="textAreaRight" b="textAreaBottom"/>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4A0">
                  <a:alpha val="45000"/>
                </a:srgbClr>
              </a:gs>
              <a:gs pos="100000">
                <a:srgbClr val="00C4CD">
                  <a:alpha val="55000"/>
                </a:srgbClr>
              </a:gs>
            </a:gsLst>
            <a:lin ang="5400000"/>
          </a:grad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chemeClr val="dk1"/>
              </a:solidFill>
              <a:latin typeface="Constantia"/>
            </a:endParaRPr>
          </a:p>
        </p:txBody>
      </p:sp>
      <p:sp>
        <p:nvSpPr>
          <p:cNvPr id="47" name="7 Serbest Form"/>
          <p:cNvSpPr/>
          <p:nvPr/>
        </p:nvSpPr>
        <p:spPr>
          <a:xfrm>
            <a:off x="4381560" y="-7200"/>
            <a:ext cx="4761360" cy="637200"/>
          </a:xfrm>
          <a:custGeom>
            <a:avLst/>
            <a:gdLst>
              <a:gd name="textAreaLeft" fmla="*/ 0 w 4761360"/>
              <a:gd name="textAreaRight" fmla="*/ 4762080 w 4761360"/>
              <a:gd name="textAreaTop" fmla="*/ 0 h 637200"/>
              <a:gd name="textAreaBottom" fmla="*/ 637920 h 637200"/>
            </a:gdLst>
            <a:ahLst/>
            <a:cxnLst/>
            <a:rect l="textAreaLeft" t="textAreaTop" r="textAreaRight" b="textAreaBottom"/>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A0A8">
                  <a:alpha val="30000"/>
                </a:srgbClr>
              </a:gs>
              <a:gs pos="80000">
                <a:srgbClr val="008ABF">
                  <a:alpha val="45000"/>
                </a:srgbClr>
              </a:gs>
            </a:gsLst>
            <a:lin ang="5400000"/>
          </a:grad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chemeClr val="dk1"/>
              </a:solidFill>
              <a:latin typeface="Constantia"/>
            </a:endParaRPr>
          </a:p>
        </p:txBody>
      </p:sp>
      <p:grpSp>
        <p:nvGrpSpPr>
          <p:cNvPr id="48" name="1 Grup"/>
          <p:cNvGrpSpPr/>
          <p:nvPr/>
        </p:nvGrpSpPr>
        <p:grpSpPr>
          <a:xfrm>
            <a:off x="-28800" y="-17280"/>
            <a:ext cx="9196560" cy="1085400"/>
            <a:chOff x="-28800" y="-17280"/>
            <a:chExt cx="9196560" cy="1085400"/>
          </a:xfrm>
        </p:grpSpPr>
        <p:sp>
          <p:nvSpPr>
            <p:cNvPr id="49" name="11 Serbest Form"/>
            <p:cNvSpPr/>
            <p:nvPr/>
          </p:nvSpPr>
          <p:spPr>
            <a:xfrm rot="21435600">
              <a:off x="-18360" y="201240"/>
              <a:ext cx="9162000" cy="648000"/>
            </a:xfrm>
            <a:custGeom>
              <a:avLst/>
              <a:gdLst>
                <a:gd name="textAreaLeft" fmla="*/ 0 w 9162000"/>
                <a:gd name="textAreaRight" fmla="*/ 9162720 w 9162000"/>
                <a:gd name="textAreaTop" fmla="*/ 0 h 648000"/>
                <a:gd name="textAreaBottom" fmla="*/ 648720 h 648000"/>
              </a:gdLst>
              <a:ahLst/>
              <a:cxnLst/>
              <a:rect l="textAreaLeft" t="textAreaTop" r="textAreaRight" b="textAreaBottom"/>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a:solidFill>
                <a:srgbClr val="09B7B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chemeClr val="dk1"/>
                </a:solidFill>
                <a:latin typeface="Constantia"/>
              </a:endParaRPr>
            </a:p>
          </p:txBody>
        </p:sp>
        <p:sp>
          <p:nvSpPr>
            <p:cNvPr id="50" name="12 Serbest Form"/>
            <p:cNvSpPr/>
            <p:nvPr/>
          </p:nvSpPr>
          <p:spPr>
            <a:xfrm rot="21435600">
              <a:off x="-14040" y="275040"/>
              <a:ext cx="9174600" cy="529200"/>
            </a:xfrm>
            <a:custGeom>
              <a:avLst/>
              <a:gdLst>
                <a:gd name="textAreaLeft" fmla="*/ 0 w 9174600"/>
                <a:gd name="textAreaRight" fmla="*/ 9175320 w 9174600"/>
                <a:gd name="textAreaTop" fmla="*/ 0 h 529200"/>
                <a:gd name="textAreaBottom" fmla="*/ 529920 h 529200"/>
              </a:gdLst>
              <a:ahLst/>
              <a:cxnLst/>
              <a:rect l="textAreaLeft" t="textAreaTop" r="textAreaRight" b="textAreaBottom"/>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a:solidFill>
                <a:srgbClr val="0F6FC6"/>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chemeClr val="dk1"/>
                </a:solidFill>
                <a:latin typeface="Constantia"/>
              </a:endParaRPr>
            </a:p>
          </p:txBody>
        </p:sp>
      </p:grpSp>
      <p:sp>
        <p:nvSpPr>
          <p:cNvPr id="51" name="PlaceHolder 1"/>
          <p:cNvSpPr>
            <a:spLocks noGrp="1"/>
          </p:cNvSpPr>
          <p:nvPr>
            <p:ph type="ftr" idx="4"/>
          </p:nvPr>
        </p:nvSpPr>
        <p:spPr>
          <a:xfrm>
            <a:off x="2666880" y="6356520"/>
            <a:ext cx="3351600" cy="363960"/>
          </a:xfrm>
          <a:prstGeom prst="rect">
            <a:avLst/>
          </a:prstGeom>
          <a:noFill/>
          <a:ln w="0">
            <a:noFill/>
          </a:ln>
        </p:spPr>
        <p:txBody>
          <a:bodyPr lIns="0" tIns="0" rIns="0" bIns="0" anchor="b">
            <a:noAutofit/>
          </a:bodyPr>
          <a:lstStyle>
            <a:lvl1pPr indent="0" algn="ctr">
              <a:lnSpc>
                <a:spcPct val="100000"/>
              </a:lnSpc>
              <a:buNone/>
              <a:tabLst>
                <a:tab pos="0" algn="l"/>
              </a:tabLst>
              <a:defRPr lang="tr-TR" sz="1400" b="0" strike="noStrike" spc="-1">
                <a:solidFill>
                  <a:srgbClr val="000000"/>
                </a:solidFill>
                <a:latin typeface="Times New Roman"/>
              </a:defRPr>
            </a:lvl1pPr>
          </a:lstStyle>
          <a:p>
            <a:pPr indent="0" algn="ctr">
              <a:lnSpc>
                <a:spcPct val="100000"/>
              </a:lnSpc>
              <a:buNone/>
              <a:tabLst>
                <a:tab pos="0" algn="l"/>
              </a:tabLst>
            </a:pPr>
            <a:r>
              <a:rPr lang="tr-TR" sz="1400" b="0" strike="noStrike" spc="-1">
                <a:solidFill>
                  <a:srgbClr val="000000"/>
                </a:solidFill>
                <a:latin typeface="Times New Roman"/>
              </a:rPr>
              <a:t>&lt;footer&gt;</a:t>
            </a:r>
          </a:p>
        </p:txBody>
      </p:sp>
      <p:sp>
        <p:nvSpPr>
          <p:cNvPr id="52" name="PlaceHolder 2"/>
          <p:cNvSpPr>
            <a:spLocks noGrp="1"/>
          </p:cNvSpPr>
          <p:nvPr>
            <p:ph type="sldNum" idx="5"/>
          </p:nvPr>
        </p:nvSpPr>
        <p:spPr>
          <a:xfrm>
            <a:off x="7924680" y="6356520"/>
            <a:ext cx="761040" cy="363960"/>
          </a:xfrm>
          <a:prstGeom prst="rect">
            <a:avLst/>
          </a:prstGeom>
          <a:noFill/>
          <a:ln w="0">
            <a:noFill/>
          </a:ln>
        </p:spPr>
        <p:txBody>
          <a:bodyPr lIns="0" tIns="0" rIns="0" bIns="0" anchor="b">
            <a:noAutofit/>
          </a:bodyPr>
          <a:lstStyle>
            <a:lvl1pPr indent="0" algn="r" defTabSz="914400">
              <a:lnSpc>
                <a:spcPct val="100000"/>
              </a:lnSpc>
              <a:buNone/>
              <a:tabLst>
                <a:tab pos="0" algn="l"/>
              </a:tabLst>
              <a:defRPr lang="tr-TR" sz="1200" b="0" strike="noStrike" spc="-1">
                <a:solidFill>
                  <a:schemeClr val="dk2">
                    <a:shade val="90000"/>
                  </a:schemeClr>
                </a:solidFill>
                <a:latin typeface="Constantia"/>
              </a:defRPr>
            </a:lvl1pPr>
          </a:lstStyle>
          <a:p>
            <a:pPr indent="0" algn="r" defTabSz="914400">
              <a:lnSpc>
                <a:spcPct val="100000"/>
              </a:lnSpc>
              <a:buNone/>
              <a:tabLst>
                <a:tab pos="0" algn="l"/>
              </a:tabLst>
            </a:pPr>
            <a:fld id="{2991B288-9AB6-48E0-A533-D29BD6783AA7}" type="slidenum">
              <a:rPr lang="tr-TR" sz="1200" b="0" strike="noStrike" spc="-1">
                <a:solidFill>
                  <a:schemeClr val="dk2">
                    <a:shade val="90000"/>
                  </a:schemeClr>
                </a:solidFill>
                <a:latin typeface="Constantia"/>
              </a:rPr>
              <a:t>‹#›</a:t>
            </a:fld>
            <a:endParaRPr lang="tr-TR" sz="1200" b="0" strike="noStrike" spc="-1">
              <a:solidFill>
                <a:srgbClr val="000000"/>
              </a:solidFill>
              <a:latin typeface="Times New Roman"/>
            </a:endParaRPr>
          </a:p>
        </p:txBody>
      </p:sp>
      <p:sp>
        <p:nvSpPr>
          <p:cNvPr id="53" name="PlaceHolder 3"/>
          <p:cNvSpPr>
            <a:spLocks noGrp="1"/>
          </p:cNvSpPr>
          <p:nvPr>
            <p:ph type="dt" idx="6"/>
          </p:nvPr>
        </p:nvSpPr>
        <p:spPr>
          <a:xfrm>
            <a:off x="457200" y="6356520"/>
            <a:ext cx="2132640" cy="363960"/>
          </a:xfrm>
          <a:prstGeom prst="rect">
            <a:avLst/>
          </a:prstGeom>
          <a:noFill/>
          <a:ln w="0">
            <a:noFill/>
          </a:ln>
        </p:spPr>
        <p:txBody>
          <a:bodyPr lIns="0" tIns="0" rIns="0" bIns="0" anchor="b">
            <a:noAutofit/>
          </a:bodyPr>
          <a:lstStyle>
            <a:lvl1pPr indent="0">
              <a:buNone/>
              <a:defRPr lang="tr-TR" sz="1400" b="0" strike="noStrike" spc="-1">
                <a:solidFill>
                  <a:srgbClr val="000000"/>
                </a:solidFill>
                <a:latin typeface="Times New Roman"/>
              </a:defRPr>
            </a:lvl1pPr>
          </a:lstStyle>
          <a:p>
            <a:pPr indent="0">
              <a:buNone/>
            </a:pPr>
            <a:r>
              <a:rPr lang="tr-TR" sz="1400" b="0" strike="noStrike" spc="-1">
                <a:solidFill>
                  <a:srgbClr val="000000"/>
                </a:solidFill>
                <a:latin typeface="Times New Roman"/>
              </a:rPr>
              <a:t>&lt;date/time&gt;</a:t>
            </a:r>
          </a:p>
        </p:txBody>
      </p:sp>
      <p:sp>
        <p:nvSpPr>
          <p:cNvPr id="54"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lgn="ctr">
              <a:buNone/>
            </a:pPr>
            <a:r>
              <a:rPr lang="tr-TR" sz="4400" b="0" strike="noStrike" spc="-1">
                <a:solidFill>
                  <a:srgbClr val="000000"/>
                </a:solidFill>
                <a:latin typeface="Arial"/>
              </a:rPr>
              <a:t>Ana başlık metnini düzenlemek için tıklayın</a:t>
            </a:r>
          </a:p>
        </p:txBody>
      </p:sp>
      <p:sp>
        <p:nvSpPr>
          <p:cNvPr id="55"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tr-TR" sz="3200" b="0" strike="noStrike" spc="-1">
                <a:solidFill>
                  <a:srgbClr val="000000"/>
                </a:solidFill>
                <a:latin typeface="Arial"/>
              </a:rPr>
              <a:t>Anahat metninin biçimini düzenlemek için tıklayın</a:t>
            </a:r>
          </a:p>
          <a:p>
            <a:pPr marL="864000" lvl="1" indent="-324000">
              <a:spcBef>
                <a:spcPts val="1134"/>
              </a:spcBef>
              <a:buClr>
                <a:srgbClr val="000000"/>
              </a:buClr>
              <a:buSzPct val="75000"/>
              <a:buFont typeface="Symbol" charset="2"/>
              <a:buChar char=""/>
            </a:pPr>
            <a:r>
              <a:rPr lang="tr-TR" sz="2800" b="0" strike="noStrike" spc="-1">
                <a:solidFill>
                  <a:srgbClr val="000000"/>
                </a:solidFill>
                <a:latin typeface="Arial"/>
              </a:rPr>
              <a:t>İkinci Anahat Düzeyi</a:t>
            </a:r>
          </a:p>
          <a:p>
            <a:pPr marL="1296000" lvl="2" indent="-288000">
              <a:spcBef>
                <a:spcPts val="850"/>
              </a:spcBef>
              <a:buClr>
                <a:srgbClr val="000000"/>
              </a:buClr>
              <a:buSzPct val="45000"/>
              <a:buFont typeface="Wingdings" charset="2"/>
              <a:buChar char=""/>
            </a:pPr>
            <a:r>
              <a:rPr lang="tr-TR" sz="2400" b="0" strike="noStrike" spc="-1">
                <a:solidFill>
                  <a:srgbClr val="000000"/>
                </a:solidFill>
                <a:latin typeface="Arial"/>
              </a:rPr>
              <a:t>Üçüncü Anahat Düzeyi</a:t>
            </a:r>
          </a:p>
          <a:p>
            <a:pPr marL="1728000" lvl="3" indent="-216000">
              <a:spcBef>
                <a:spcPts val="567"/>
              </a:spcBef>
              <a:buClr>
                <a:srgbClr val="000000"/>
              </a:buClr>
              <a:buSzPct val="75000"/>
              <a:buFont typeface="Symbol" charset="2"/>
              <a:buChar char=""/>
            </a:pPr>
            <a:r>
              <a:rPr lang="tr-TR" sz="2000" b="0" strike="noStrike" spc="-1">
                <a:solidFill>
                  <a:srgbClr val="000000"/>
                </a:solidFill>
                <a:latin typeface="Arial"/>
              </a:rPr>
              <a:t>Dördüncü Anahat Düzeyi</a:t>
            </a:r>
          </a:p>
          <a:p>
            <a:pPr marL="2160000" lvl="4" indent="-216000">
              <a:spcBef>
                <a:spcPts val="283"/>
              </a:spcBef>
              <a:buClr>
                <a:srgbClr val="000000"/>
              </a:buClr>
              <a:buSzPct val="45000"/>
              <a:buFont typeface="Wingdings" charset="2"/>
              <a:buChar char=""/>
            </a:pPr>
            <a:r>
              <a:rPr lang="tr-TR" sz="2000" b="0" strike="noStrike" spc="-1">
                <a:solidFill>
                  <a:srgbClr val="000000"/>
                </a:solidFill>
                <a:latin typeface="Arial"/>
              </a:rPr>
              <a:t>Beşinci Anahat Düzeyi</a:t>
            </a:r>
          </a:p>
          <a:p>
            <a:pPr marL="2592000" lvl="5" indent="-216000">
              <a:spcBef>
                <a:spcPts val="283"/>
              </a:spcBef>
              <a:buClr>
                <a:srgbClr val="000000"/>
              </a:buClr>
              <a:buSzPct val="45000"/>
              <a:buFont typeface="Wingdings" charset="2"/>
              <a:buChar char=""/>
            </a:pPr>
            <a:r>
              <a:rPr lang="tr-TR" sz="2000" b="0" strike="noStrike" spc="-1">
                <a:solidFill>
                  <a:srgbClr val="000000"/>
                </a:solidFill>
                <a:latin typeface="Arial"/>
              </a:rPr>
              <a:t>Altıncı Anahat Düzeyi</a:t>
            </a:r>
          </a:p>
          <a:p>
            <a:pPr marL="3024000" lvl="6" indent="-216000">
              <a:spcBef>
                <a:spcPts val="283"/>
              </a:spcBef>
              <a:buClr>
                <a:srgbClr val="000000"/>
              </a:buClr>
              <a:buSzPct val="45000"/>
              <a:buFont typeface="Wingdings" charset="2"/>
              <a:buChar char=""/>
            </a:pPr>
            <a:r>
              <a:rPr lang="tr-TR" sz="2000" b="0" strike="noStrike" spc="-1">
                <a:solidFill>
                  <a:srgbClr val="000000"/>
                </a:solidFill>
                <a:latin typeface="Arial"/>
              </a:rPr>
              <a:t>Yedinci Anahat Düzeyi</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92" name="6 Serbest Form"/>
          <p:cNvSpPr/>
          <p:nvPr/>
        </p:nvSpPr>
        <p:spPr>
          <a:xfrm>
            <a:off x="-9360" y="-7200"/>
            <a:ext cx="9162000" cy="1040400"/>
          </a:xfrm>
          <a:custGeom>
            <a:avLst/>
            <a:gdLst>
              <a:gd name="textAreaLeft" fmla="*/ 0 w 9162000"/>
              <a:gd name="textAreaRight" fmla="*/ 9162720 w 9162000"/>
              <a:gd name="textAreaTop" fmla="*/ 0 h 1040400"/>
              <a:gd name="textAreaBottom" fmla="*/ 1041120 h 1040400"/>
            </a:gdLst>
            <a:ahLst/>
            <a:cxnLst/>
            <a:rect l="textAreaLeft" t="textAreaTop" r="textAreaRight" b="textAreaBottom"/>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4A0">
                  <a:alpha val="45000"/>
                </a:srgbClr>
              </a:gs>
              <a:gs pos="100000">
                <a:srgbClr val="00C4CD">
                  <a:alpha val="55000"/>
                </a:srgbClr>
              </a:gs>
            </a:gsLst>
            <a:lin ang="5400000"/>
          </a:grad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chemeClr val="dk1"/>
              </a:solidFill>
              <a:latin typeface="Constantia"/>
            </a:endParaRPr>
          </a:p>
        </p:txBody>
      </p:sp>
      <p:sp>
        <p:nvSpPr>
          <p:cNvPr id="93" name="7 Serbest Form"/>
          <p:cNvSpPr/>
          <p:nvPr/>
        </p:nvSpPr>
        <p:spPr>
          <a:xfrm>
            <a:off x="4381560" y="-7200"/>
            <a:ext cx="4761360" cy="637200"/>
          </a:xfrm>
          <a:custGeom>
            <a:avLst/>
            <a:gdLst>
              <a:gd name="textAreaLeft" fmla="*/ 0 w 4761360"/>
              <a:gd name="textAreaRight" fmla="*/ 4762080 w 4761360"/>
              <a:gd name="textAreaTop" fmla="*/ 0 h 637200"/>
              <a:gd name="textAreaBottom" fmla="*/ 637920 h 637200"/>
            </a:gdLst>
            <a:ahLst/>
            <a:cxnLst/>
            <a:rect l="textAreaLeft" t="textAreaTop" r="textAreaRight" b="textAreaBottom"/>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A0A8">
                  <a:alpha val="30000"/>
                </a:srgbClr>
              </a:gs>
              <a:gs pos="80000">
                <a:srgbClr val="008ABF">
                  <a:alpha val="45000"/>
                </a:srgbClr>
              </a:gs>
            </a:gsLst>
            <a:lin ang="5400000"/>
          </a:grad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chemeClr val="dk1"/>
              </a:solidFill>
              <a:latin typeface="Constantia"/>
            </a:endParaRPr>
          </a:p>
        </p:txBody>
      </p:sp>
      <p:grpSp>
        <p:nvGrpSpPr>
          <p:cNvPr id="94" name="1 Grup"/>
          <p:cNvGrpSpPr/>
          <p:nvPr/>
        </p:nvGrpSpPr>
        <p:grpSpPr>
          <a:xfrm>
            <a:off x="-28800" y="-17280"/>
            <a:ext cx="9196560" cy="1085400"/>
            <a:chOff x="-28800" y="-17280"/>
            <a:chExt cx="9196560" cy="1085400"/>
          </a:xfrm>
        </p:grpSpPr>
        <p:sp>
          <p:nvSpPr>
            <p:cNvPr id="95" name="11 Serbest Form"/>
            <p:cNvSpPr/>
            <p:nvPr/>
          </p:nvSpPr>
          <p:spPr>
            <a:xfrm rot="21435600">
              <a:off x="-18360" y="201240"/>
              <a:ext cx="9162000" cy="648000"/>
            </a:xfrm>
            <a:custGeom>
              <a:avLst/>
              <a:gdLst>
                <a:gd name="textAreaLeft" fmla="*/ 0 w 9162000"/>
                <a:gd name="textAreaRight" fmla="*/ 9162720 w 9162000"/>
                <a:gd name="textAreaTop" fmla="*/ 0 h 648000"/>
                <a:gd name="textAreaBottom" fmla="*/ 648720 h 648000"/>
              </a:gdLst>
              <a:ahLst/>
              <a:cxnLst/>
              <a:rect l="textAreaLeft" t="textAreaTop" r="textAreaRight" b="textAreaBottom"/>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a:solidFill>
                <a:srgbClr val="09B7B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chemeClr val="dk1"/>
                </a:solidFill>
                <a:latin typeface="Constantia"/>
              </a:endParaRPr>
            </a:p>
          </p:txBody>
        </p:sp>
        <p:sp>
          <p:nvSpPr>
            <p:cNvPr id="96" name="12 Serbest Form"/>
            <p:cNvSpPr/>
            <p:nvPr/>
          </p:nvSpPr>
          <p:spPr>
            <a:xfrm rot="21435600">
              <a:off x="-14040" y="275040"/>
              <a:ext cx="9174600" cy="529200"/>
            </a:xfrm>
            <a:custGeom>
              <a:avLst/>
              <a:gdLst>
                <a:gd name="textAreaLeft" fmla="*/ 0 w 9174600"/>
                <a:gd name="textAreaRight" fmla="*/ 9175320 w 9174600"/>
                <a:gd name="textAreaTop" fmla="*/ 0 h 529200"/>
                <a:gd name="textAreaBottom" fmla="*/ 529920 h 529200"/>
              </a:gdLst>
              <a:ahLst/>
              <a:cxnLst/>
              <a:rect l="textAreaLeft" t="textAreaTop" r="textAreaRight" b="textAreaBottom"/>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a:solidFill>
                <a:srgbClr val="0F6FC6"/>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chemeClr val="dk1"/>
                </a:solidFill>
                <a:latin typeface="Constantia"/>
              </a:endParaRPr>
            </a:p>
          </p:txBody>
        </p:sp>
      </p:grpSp>
      <p:sp>
        <p:nvSpPr>
          <p:cNvPr id="97" name="PlaceHolder 1"/>
          <p:cNvSpPr>
            <a:spLocks noGrp="1"/>
          </p:cNvSpPr>
          <p:nvPr>
            <p:ph type="title"/>
          </p:nvPr>
        </p:nvSpPr>
        <p:spPr>
          <a:xfrm>
            <a:off x="457200" y="704160"/>
            <a:ext cx="8228520" cy="1141920"/>
          </a:xfrm>
          <a:prstGeom prst="rect">
            <a:avLst/>
          </a:prstGeom>
          <a:noFill/>
          <a:ln w="0">
            <a:noFill/>
          </a:ln>
        </p:spPr>
        <p:txBody>
          <a:bodyPr lIns="0" tIns="0" rIns="0" bIns="0" anchor="ctr">
            <a:noAutofit/>
          </a:bodyPr>
          <a:lstStyle/>
          <a:p>
            <a:pPr indent="0">
              <a:buNone/>
            </a:pPr>
            <a:r>
              <a:rPr lang="tr-TR" sz="1800" b="0" strike="noStrike" spc="-1">
                <a:solidFill>
                  <a:srgbClr val="000000"/>
                </a:solidFill>
                <a:latin typeface="Arial"/>
              </a:rPr>
              <a:t>Ana başlık metnini düzenlemek için tıklayın</a:t>
            </a:r>
          </a:p>
        </p:txBody>
      </p:sp>
      <p:sp>
        <p:nvSpPr>
          <p:cNvPr id="98" name="PlaceHolder 2"/>
          <p:cNvSpPr>
            <a:spLocks noGrp="1"/>
          </p:cNvSpPr>
          <p:nvPr>
            <p:ph type="body"/>
          </p:nvPr>
        </p:nvSpPr>
        <p:spPr>
          <a:xfrm>
            <a:off x="457200" y="1920240"/>
            <a:ext cx="960840" cy="4433760"/>
          </a:xfrm>
          <a:prstGeom prst="rect">
            <a:avLst/>
          </a:prstGeom>
          <a:noFill/>
          <a:ln w="0">
            <a:noFill/>
          </a:ln>
        </p:spPr>
        <p:txBody>
          <a:bodyPr lIns="0" tIns="0" rIns="0" bIns="0" anchor="t">
            <a:normAutofit fontScale="12222"/>
          </a:bodyPr>
          <a:lstStyle/>
          <a:p>
            <a:pPr marL="432000" indent="-324000">
              <a:spcBef>
                <a:spcPts val="1417"/>
              </a:spcBef>
              <a:buClr>
                <a:srgbClr val="000000"/>
              </a:buClr>
              <a:buSzPct val="45000"/>
              <a:buFont typeface="Wingdings" charset="2"/>
              <a:buChar char=""/>
            </a:pPr>
            <a:r>
              <a:rPr lang="tr-TR" sz="1800" b="0" strike="noStrike" spc="-1">
                <a:solidFill>
                  <a:srgbClr val="000000"/>
                </a:solidFill>
                <a:latin typeface="Arial"/>
              </a:rPr>
              <a:t>Anahat metninin biçimini düzenlemek için tıklayın</a:t>
            </a:r>
          </a:p>
          <a:p>
            <a:pPr marL="864000" lvl="1" indent="-324000">
              <a:spcBef>
                <a:spcPts val="1134"/>
              </a:spcBef>
              <a:buClr>
                <a:srgbClr val="000000"/>
              </a:buClr>
              <a:buSzPct val="75000"/>
              <a:buFont typeface="Symbol" charset="2"/>
              <a:buChar char=""/>
            </a:pPr>
            <a:r>
              <a:rPr lang="tr-TR" sz="1800" b="0" strike="noStrike" spc="-1">
                <a:solidFill>
                  <a:srgbClr val="000000"/>
                </a:solidFill>
                <a:latin typeface="Arial"/>
              </a:rPr>
              <a:t>İkinci Anahat Düzeyi</a:t>
            </a:r>
          </a:p>
          <a:p>
            <a:pPr marL="1296000" lvl="2" indent="-288000">
              <a:spcBef>
                <a:spcPts val="850"/>
              </a:spcBef>
              <a:buClr>
                <a:srgbClr val="000000"/>
              </a:buClr>
              <a:buSzPct val="45000"/>
              <a:buFont typeface="Wingdings" charset="2"/>
              <a:buChar char=""/>
            </a:pPr>
            <a:r>
              <a:rPr lang="tr-TR" sz="1800" b="0" strike="noStrike" spc="-1">
                <a:solidFill>
                  <a:srgbClr val="000000"/>
                </a:solidFill>
                <a:latin typeface="Arial"/>
              </a:rPr>
              <a:t>Üçüncü Anahat Düzeyi</a:t>
            </a:r>
          </a:p>
          <a:p>
            <a:pPr marL="1728000" lvl="3" indent="-216000">
              <a:spcBef>
                <a:spcPts val="567"/>
              </a:spcBef>
              <a:buClr>
                <a:srgbClr val="000000"/>
              </a:buClr>
              <a:buSzPct val="75000"/>
              <a:buFont typeface="Symbol" charset="2"/>
              <a:buChar char=""/>
            </a:pPr>
            <a:r>
              <a:rPr lang="tr-TR" sz="1800" b="0" strike="noStrike" spc="-1">
                <a:solidFill>
                  <a:srgbClr val="000000"/>
                </a:solidFill>
                <a:latin typeface="Arial"/>
              </a:rPr>
              <a:t>Dördüncü Anahat Düzeyi</a:t>
            </a:r>
          </a:p>
          <a:p>
            <a:pPr marL="2160000" lvl="4" indent="-216000">
              <a:spcBef>
                <a:spcPts val="283"/>
              </a:spcBef>
              <a:buClr>
                <a:srgbClr val="000000"/>
              </a:buClr>
              <a:buSzPct val="45000"/>
              <a:buFont typeface="Wingdings" charset="2"/>
              <a:buChar char=""/>
            </a:pPr>
            <a:r>
              <a:rPr lang="tr-TR" sz="1800" b="0" strike="noStrike" spc="-1">
                <a:solidFill>
                  <a:srgbClr val="000000"/>
                </a:solidFill>
                <a:latin typeface="Arial"/>
              </a:rPr>
              <a:t>Beşinci Anahat Düzeyi</a:t>
            </a:r>
          </a:p>
          <a:p>
            <a:pPr marL="2592000" lvl="5" indent="-216000">
              <a:spcBef>
                <a:spcPts val="283"/>
              </a:spcBef>
              <a:buClr>
                <a:srgbClr val="000000"/>
              </a:buClr>
              <a:buSzPct val="45000"/>
              <a:buFont typeface="Wingdings" charset="2"/>
              <a:buChar char=""/>
            </a:pPr>
            <a:r>
              <a:rPr lang="tr-TR" sz="1800" b="0" strike="noStrike" spc="-1">
                <a:solidFill>
                  <a:srgbClr val="000000"/>
                </a:solidFill>
                <a:latin typeface="Arial"/>
              </a:rPr>
              <a:t>Altıncı Anahat Düzeyi</a:t>
            </a:r>
          </a:p>
          <a:p>
            <a:pPr marL="3024000" lvl="6" indent="-216000">
              <a:spcBef>
                <a:spcPts val="283"/>
              </a:spcBef>
              <a:buClr>
                <a:srgbClr val="000000"/>
              </a:buClr>
              <a:buSzPct val="45000"/>
              <a:buFont typeface="Wingdings" charset="2"/>
              <a:buChar char=""/>
            </a:pPr>
            <a:r>
              <a:rPr lang="tr-TR" sz="1800" b="0" strike="noStrike" spc="-1">
                <a:solidFill>
                  <a:srgbClr val="000000"/>
                </a:solidFill>
                <a:latin typeface="Arial"/>
              </a:rPr>
              <a:t>Yedinci Anahat Düzeyi</a:t>
            </a:r>
          </a:p>
        </p:txBody>
      </p:sp>
      <p:sp>
        <p:nvSpPr>
          <p:cNvPr id="99" name="PlaceHolder 3"/>
          <p:cNvSpPr>
            <a:spLocks noGrp="1"/>
          </p:cNvSpPr>
          <p:nvPr>
            <p:ph type="body"/>
          </p:nvPr>
        </p:nvSpPr>
        <p:spPr>
          <a:xfrm>
            <a:off x="1467000" y="1920240"/>
            <a:ext cx="960840" cy="4433760"/>
          </a:xfrm>
          <a:prstGeom prst="rect">
            <a:avLst/>
          </a:prstGeom>
          <a:noFill/>
          <a:ln w="0">
            <a:noFill/>
          </a:ln>
        </p:spPr>
        <p:txBody>
          <a:bodyPr lIns="0" tIns="0" rIns="0" bIns="0" anchor="t">
            <a:normAutofit fontScale="12222"/>
          </a:bodyPr>
          <a:lstStyle/>
          <a:p>
            <a:pPr marL="432000" indent="-324000">
              <a:spcBef>
                <a:spcPts val="1417"/>
              </a:spcBef>
              <a:buClr>
                <a:srgbClr val="000000"/>
              </a:buClr>
              <a:buSzPct val="45000"/>
              <a:buFont typeface="Wingdings" charset="2"/>
              <a:buChar char=""/>
            </a:pPr>
            <a:r>
              <a:rPr lang="tr-TR" sz="1800" b="0" strike="noStrike" spc="-1">
                <a:solidFill>
                  <a:srgbClr val="000000"/>
                </a:solidFill>
                <a:latin typeface="Arial"/>
              </a:rPr>
              <a:t>Anahat metninin biçimini düzenlemek için tıklayın</a:t>
            </a:r>
          </a:p>
          <a:p>
            <a:pPr marL="864000" lvl="1" indent="-324000">
              <a:spcBef>
                <a:spcPts val="1134"/>
              </a:spcBef>
              <a:buClr>
                <a:srgbClr val="000000"/>
              </a:buClr>
              <a:buSzPct val="75000"/>
              <a:buFont typeface="Symbol" charset="2"/>
              <a:buChar char=""/>
            </a:pPr>
            <a:r>
              <a:rPr lang="tr-TR" sz="1800" b="0" strike="noStrike" spc="-1">
                <a:solidFill>
                  <a:srgbClr val="000000"/>
                </a:solidFill>
                <a:latin typeface="Arial"/>
              </a:rPr>
              <a:t>İkinci Anahat Düzeyi</a:t>
            </a:r>
          </a:p>
          <a:p>
            <a:pPr marL="1296000" lvl="2" indent="-288000">
              <a:spcBef>
                <a:spcPts val="850"/>
              </a:spcBef>
              <a:buClr>
                <a:srgbClr val="000000"/>
              </a:buClr>
              <a:buSzPct val="45000"/>
              <a:buFont typeface="Wingdings" charset="2"/>
              <a:buChar char=""/>
            </a:pPr>
            <a:r>
              <a:rPr lang="tr-TR" sz="1800" b="0" strike="noStrike" spc="-1">
                <a:solidFill>
                  <a:srgbClr val="000000"/>
                </a:solidFill>
                <a:latin typeface="Arial"/>
              </a:rPr>
              <a:t>Üçüncü Anahat Düzeyi</a:t>
            </a:r>
          </a:p>
          <a:p>
            <a:pPr marL="1728000" lvl="3" indent="-216000">
              <a:spcBef>
                <a:spcPts val="567"/>
              </a:spcBef>
              <a:buClr>
                <a:srgbClr val="000000"/>
              </a:buClr>
              <a:buSzPct val="75000"/>
              <a:buFont typeface="Symbol" charset="2"/>
              <a:buChar char=""/>
            </a:pPr>
            <a:r>
              <a:rPr lang="tr-TR" sz="1800" b="0" strike="noStrike" spc="-1">
                <a:solidFill>
                  <a:srgbClr val="000000"/>
                </a:solidFill>
                <a:latin typeface="Arial"/>
              </a:rPr>
              <a:t>Dördüncü Anahat Düzeyi</a:t>
            </a:r>
          </a:p>
          <a:p>
            <a:pPr marL="2160000" lvl="4" indent="-216000">
              <a:spcBef>
                <a:spcPts val="283"/>
              </a:spcBef>
              <a:buClr>
                <a:srgbClr val="000000"/>
              </a:buClr>
              <a:buSzPct val="45000"/>
              <a:buFont typeface="Wingdings" charset="2"/>
              <a:buChar char=""/>
            </a:pPr>
            <a:r>
              <a:rPr lang="tr-TR" sz="1800" b="0" strike="noStrike" spc="-1">
                <a:solidFill>
                  <a:srgbClr val="000000"/>
                </a:solidFill>
                <a:latin typeface="Arial"/>
              </a:rPr>
              <a:t>Beşinci Anahat Düzeyi</a:t>
            </a:r>
          </a:p>
          <a:p>
            <a:pPr marL="2592000" lvl="5" indent="-216000">
              <a:spcBef>
                <a:spcPts val="283"/>
              </a:spcBef>
              <a:buClr>
                <a:srgbClr val="000000"/>
              </a:buClr>
              <a:buSzPct val="45000"/>
              <a:buFont typeface="Wingdings" charset="2"/>
              <a:buChar char=""/>
            </a:pPr>
            <a:r>
              <a:rPr lang="tr-TR" sz="1800" b="0" strike="noStrike" spc="-1">
                <a:solidFill>
                  <a:srgbClr val="000000"/>
                </a:solidFill>
                <a:latin typeface="Arial"/>
              </a:rPr>
              <a:t>Altıncı Anahat Düzeyi</a:t>
            </a:r>
          </a:p>
          <a:p>
            <a:pPr marL="3024000" lvl="6" indent="-216000">
              <a:spcBef>
                <a:spcPts val="283"/>
              </a:spcBef>
              <a:buClr>
                <a:srgbClr val="000000"/>
              </a:buClr>
              <a:buSzPct val="45000"/>
              <a:buFont typeface="Wingdings" charset="2"/>
              <a:buChar char=""/>
            </a:pPr>
            <a:r>
              <a:rPr lang="tr-TR" sz="1800" b="0" strike="noStrike" spc="-1">
                <a:solidFill>
                  <a:srgbClr val="000000"/>
                </a:solidFill>
                <a:latin typeface="Arial"/>
              </a:rPr>
              <a:t>Yedinci Anahat Düzeyi</a:t>
            </a:r>
          </a:p>
        </p:txBody>
      </p:sp>
      <p:sp>
        <p:nvSpPr>
          <p:cNvPr id="100" name="PlaceHolder 4"/>
          <p:cNvSpPr>
            <a:spLocks noGrp="1"/>
          </p:cNvSpPr>
          <p:nvPr>
            <p:ph type="ftr" idx="7"/>
          </p:nvPr>
        </p:nvSpPr>
        <p:spPr>
          <a:xfrm>
            <a:off x="2666880" y="6356520"/>
            <a:ext cx="3351600" cy="363960"/>
          </a:xfrm>
          <a:prstGeom prst="rect">
            <a:avLst/>
          </a:prstGeom>
          <a:noFill/>
          <a:ln w="0">
            <a:noFill/>
          </a:ln>
        </p:spPr>
        <p:txBody>
          <a:bodyPr lIns="0" tIns="0" rIns="0" bIns="0" anchor="b">
            <a:noAutofit/>
          </a:bodyPr>
          <a:lstStyle>
            <a:lvl1pPr indent="0" algn="ctr">
              <a:lnSpc>
                <a:spcPct val="100000"/>
              </a:lnSpc>
              <a:buNone/>
              <a:tabLst>
                <a:tab pos="0" algn="l"/>
              </a:tabLst>
              <a:defRPr lang="tr-TR" sz="1400" b="0" strike="noStrike" spc="-1">
                <a:solidFill>
                  <a:srgbClr val="000000"/>
                </a:solidFill>
                <a:latin typeface="Times New Roman"/>
              </a:defRPr>
            </a:lvl1pPr>
          </a:lstStyle>
          <a:p>
            <a:pPr indent="0" algn="ctr">
              <a:lnSpc>
                <a:spcPct val="100000"/>
              </a:lnSpc>
              <a:buNone/>
              <a:tabLst>
                <a:tab pos="0" algn="l"/>
              </a:tabLst>
            </a:pPr>
            <a:r>
              <a:rPr lang="tr-TR" sz="1400" b="0" strike="noStrike" spc="-1">
                <a:solidFill>
                  <a:srgbClr val="000000"/>
                </a:solidFill>
                <a:latin typeface="Times New Roman"/>
              </a:rPr>
              <a:t>&lt;footer&gt;</a:t>
            </a:r>
          </a:p>
        </p:txBody>
      </p:sp>
      <p:sp>
        <p:nvSpPr>
          <p:cNvPr id="101" name="PlaceHolder 5"/>
          <p:cNvSpPr>
            <a:spLocks noGrp="1"/>
          </p:cNvSpPr>
          <p:nvPr>
            <p:ph type="sldNum" idx="8"/>
          </p:nvPr>
        </p:nvSpPr>
        <p:spPr>
          <a:xfrm>
            <a:off x="7924680" y="6356520"/>
            <a:ext cx="761040" cy="363960"/>
          </a:xfrm>
          <a:prstGeom prst="rect">
            <a:avLst/>
          </a:prstGeom>
          <a:noFill/>
          <a:ln w="0">
            <a:noFill/>
          </a:ln>
        </p:spPr>
        <p:txBody>
          <a:bodyPr lIns="0" tIns="0" rIns="0" bIns="0" anchor="b">
            <a:noAutofit/>
          </a:bodyPr>
          <a:lstStyle>
            <a:lvl1pPr indent="0" algn="r" defTabSz="914400">
              <a:lnSpc>
                <a:spcPct val="100000"/>
              </a:lnSpc>
              <a:buNone/>
              <a:tabLst>
                <a:tab pos="0" algn="l"/>
              </a:tabLst>
              <a:defRPr lang="tr-TR" sz="1200" b="0" strike="noStrike" spc="-1">
                <a:solidFill>
                  <a:schemeClr val="dk2">
                    <a:shade val="90000"/>
                  </a:schemeClr>
                </a:solidFill>
                <a:latin typeface="Constantia"/>
              </a:defRPr>
            </a:lvl1pPr>
          </a:lstStyle>
          <a:p>
            <a:pPr indent="0" algn="r" defTabSz="914400">
              <a:lnSpc>
                <a:spcPct val="100000"/>
              </a:lnSpc>
              <a:buNone/>
              <a:tabLst>
                <a:tab pos="0" algn="l"/>
              </a:tabLst>
            </a:pPr>
            <a:fld id="{21A81C9D-A02E-4A69-AD5B-5382574B43B4}" type="slidenum">
              <a:rPr lang="tr-TR" sz="1200" b="0" strike="noStrike" spc="-1">
                <a:solidFill>
                  <a:schemeClr val="dk2">
                    <a:shade val="90000"/>
                  </a:schemeClr>
                </a:solidFill>
                <a:latin typeface="Constantia"/>
              </a:rPr>
              <a:t>‹#›</a:t>
            </a:fld>
            <a:endParaRPr lang="tr-TR" sz="1200" b="0" strike="noStrike" spc="-1">
              <a:solidFill>
                <a:srgbClr val="000000"/>
              </a:solidFill>
              <a:latin typeface="Times New Roman"/>
            </a:endParaRPr>
          </a:p>
        </p:txBody>
      </p:sp>
      <p:sp>
        <p:nvSpPr>
          <p:cNvPr id="102" name="PlaceHolder 6"/>
          <p:cNvSpPr>
            <a:spLocks noGrp="1"/>
          </p:cNvSpPr>
          <p:nvPr>
            <p:ph type="dt" idx="9"/>
          </p:nvPr>
        </p:nvSpPr>
        <p:spPr>
          <a:xfrm>
            <a:off x="457200" y="6356520"/>
            <a:ext cx="2132640" cy="363960"/>
          </a:xfrm>
          <a:prstGeom prst="rect">
            <a:avLst/>
          </a:prstGeom>
          <a:noFill/>
          <a:ln w="0">
            <a:noFill/>
          </a:ln>
        </p:spPr>
        <p:txBody>
          <a:bodyPr lIns="0" tIns="0" rIns="0" bIns="0" anchor="b">
            <a:noAutofit/>
          </a:bodyPr>
          <a:lstStyle>
            <a:lvl1pPr indent="0">
              <a:buNone/>
              <a:defRPr lang="tr-TR" sz="1400" b="0" strike="noStrike" spc="-1">
                <a:solidFill>
                  <a:srgbClr val="000000"/>
                </a:solidFill>
                <a:latin typeface="Times New Roman"/>
              </a:defRPr>
            </a:lvl1pPr>
          </a:lstStyle>
          <a:p>
            <a:pPr indent="0">
              <a:buNone/>
            </a:pPr>
            <a:r>
              <a:rPr lang="tr-TR"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8.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8.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8.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8.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8.xml"/><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8.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8.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8.xml"/><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8.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8.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8.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145" name="PlaceHolder 1"/>
          <p:cNvSpPr>
            <a:spLocks noGrp="1"/>
          </p:cNvSpPr>
          <p:nvPr>
            <p:ph type="subTitle"/>
          </p:nvPr>
        </p:nvSpPr>
        <p:spPr>
          <a:xfrm>
            <a:off x="755640" y="4725000"/>
            <a:ext cx="7853760" cy="1582920"/>
          </a:xfrm>
          <a:prstGeom prst="rect">
            <a:avLst/>
          </a:prstGeom>
          <a:noFill/>
          <a:ln w="0">
            <a:noFill/>
          </a:ln>
        </p:spPr>
        <p:txBody>
          <a:bodyPr lIns="0" tIns="45000" rIns="18360" bIns="45000" anchor="t">
            <a:noAutofit/>
          </a:bodyPr>
          <a:lstStyle/>
          <a:p>
            <a:pPr algn="ctr">
              <a:lnSpc>
                <a:spcPct val="100000"/>
              </a:lnSpc>
              <a:spcBef>
                <a:spcPts val="879"/>
              </a:spcBef>
              <a:tabLst>
                <a:tab pos="0" algn="l"/>
              </a:tabLst>
            </a:pPr>
            <a:r>
              <a:rPr lang="tr-TR" sz="4400" b="1" strike="noStrike" spc="-1">
                <a:solidFill>
                  <a:schemeClr val="accent1">
                    <a:lumMod val="50000"/>
                  </a:schemeClr>
                </a:solidFill>
                <a:latin typeface="Arial"/>
              </a:rPr>
              <a:t>SAĞLIK, KÜLTÜR VE SPOR DAİRE BAŞKANLIĞI</a:t>
            </a:r>
            <a:endParaRPr lang="tr-TR" sz="4400" b="0" strike="noStrike" spc="-1">
              <a:solidFill>
                <a:srgbClr val="FFFFFF"/>
              </a:solidFill>
              <a:latin typeface="Arial"/>
            </a:endParaRPr>
          </a:p>
          <a:p>
            <a:pPr algn="ctr">
              <a:lnSpc>
                <a:spcPct val="100000"/>
              </a:lnSpc>
              <a:spcBef>
                <a:spcPts val="879"/>
              </a:spcBef>
              <a:tabLst>
                <a:tab pos="0" algn="l"/>
              </a:tabLst>
            </a:pPr>
            <a:endParaRPr lang="tr-TR" sz="4400" b="0" strike="noStrike" spc="-1">
              <a:solidFill>
                <a:srgbClr val="FFFFFF"/>
              </a:solidFill>
              <a:latin typeface="Arial"/>
            </a:endParaRPr>
          </a:p>
        </p:txBody>
      </p:sp>
      <p:pic>
        <p:nvPicPr>
          <p:cNvPr id="146" name="Resim 6" descr="logo"/>
          <p:cNvPicPr/>
          <p:nvPr/>
        </p:nvPicPr>
        <p:blipFill>
          <a:blip r:embed="rId2"/>
          <a:stretch/>
        </p:blipFill>
        <p:spPr>
          <a:xfrm>
            <a:off x="2962440" y="1196640"/>
            <a:ext cx="3218400" cy="3218400"/>
          </a:xfrm>
          <a:prstGeom prst="rect">
            <a:avLst/>
          </a:prstGeom>
          <a:ln w="0">
            <a:noFill/>
          </a:ln>
          <a:effectLst>
            <a:outerShdw blurRad="50760" dist="50760" dir="5400000" algn="ctr" rotWithShape="0">
              <a:srgbClr val="000000">
                <a:alpha val="26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laceHolder 1"/>
          <p:cNvSpPr>
            <a:spLocks noGrp="1"/>
          </p:cNvSpPr>
          <p:nvPr>
            <p:ph/>
          </p:nvPr>
        </p:nvSpPr>
        <p:spPr>
          <a:xfrm>
            <a:off x="497880" y="1773000"/>
            <a:ext cx="4001400" cy="4726800"/>
          </a:xfrm>
          <a:prstGeom prst="rect">
            <a:avLst/>
          </a:prstGeom>
          <a:noFill/>
          <a:ln w="0">
            <a:noFill/>
          </a:ln>
        </p:spPr>
        <p:txBody>
          <a:bodyPr lIns="90000" tIns="45000" rIns="90000" bIns="45000" anchor="t">
            <a:normAutofit fontScale="87222" lnSpcReduction="10000"/>
          </a:bodyPr>
          <a:lstStyle/>
          <a:p>
            <a:pPr marL="274320" indent="-274320" algn="just">
              <a:lnSpc>
                <a:spcPct val="100000"/>
              </a:lnSpc>
              <a:spcBef>
                <a:spcPts val="320"/>
              </a:spcBef>
              <a:buClr>
                <a:srgbClr val="0BD0D9"/>
              </a:buClr>
              <a:buSzPct val="95000"/>
              <a:buFont typeface="Wingdings 2" charset="2"/>
              <a:buChar char=""/>
            </a:pPr>
            <a:r>
              <a:rPr lang="tr-TR" sz="1600" b="0" strike="noStrike" spc="-1" dirty="0">
                <a:solidFill>
                  <a:schemeClr val="dk1"/>
                </a:solidFill>
                <a:latin typeface="Arial"/>
              </a:rPr>
              <a:t>Kültürel faaliyetler, Öğrenci Konseyi Başkanlığı ve Daire Başkanlığımız bünyesinde kurulan Öğrenci Topluluklarımız tarafından yürütülmektedir.</a:t>
            </a:r>
            <a:endParaRPr lang="tr-TR" sz="1600" b="0" strike="noStrike" spc="-1" dirty="0">
              <a:solidFill>
                <a:srgbClr val="000000"/>
              </a:solidFill>
              <a:latin typeface="Arial"/>
            </a:endParaRPr>
          </a:p>
          <a:p>
            <a:pPr indent="0" algn="just">
              <a:lnSpc>
                <a:spcPct val="100000"/>
              </a:lnSpc>
              <a:spcBef>
                <a:spcPts val="320"/>
              </a:spcBef>
              <a:buNone/>
              <a:tabLst>
                <a:tab pos="0" algn="l"/>
              </a:tabLst>
            </a:pPr>
            <a:endParaRPr lang="tr-TR" sz="1600" b="0" strike="noStrike" spc="-1" dirty="0">
              <a:solidFill>
                <a:srgbClr val="000000"/>
              </a:solidFill>
              <a:latin typeface="Arial"/>
            </a:endParaRPr>
          </a:p>
          <a:p>
            <a:pPr marL="274320" indent="-274320" algn="just">
              <a:lnSpc>
                <a:spcPct val="100000"/>
              </a:lnSpc>
              <a:spcBef>
                <a:spcPts val="320"/>
              </a:spcBef>
              <a:buClr>
                <a:srgbClr val="0BD0D9"/>
              </a:buClr>
              <a:buSzPct val="95000"/>
              <a:buFont typeface="Wingdings 2" charset="2"/>
              <a:buChar char=""/>
              <a:tabLst>
                <a:tab pos="0" algn="l"/>
              </a:tabLst>
            </a:pPr>
            <a:r>
              <a:rPr lang="tr-TR" sz="1600" b="0" strike="noStrike" spc="-1" dirty="0">
                <a:solidFill>
                  <a:schemeClr val="dk1"/>
                </a:solidFill>
                <a:latin typeface="Arial"/>
              </a:rPr>
              <a:t>2022-2023 eğitim-öğretim döneminde 91 öğrenci topluluğu bünyesinde yaklaşık 15.000 öğrenci kültürel, sanatsal ve bilimsel çalışmalar gerçekleştirmiştir.</a:t>
            </a:r>
            <a:endParaRPr lang="tr-TR" sz="1600" b="0" strike="noStrike" spc="-1" dirty="0">
              <a:solidFill>
                <a:srgbClr val="000000"/>
              </a:solidFill>
              <a:latin typeface="Arial"/>
            </a:endParaRPr>
          </a:p>
          <a:p>
            <a:pPr marL="274320" indent="0" algn="just">
              <a:lnSpc>
                <a:spcPct val="100000"/>
              </a:lnSpc>
              <a:spcBef>
                <a:spcPts val="320"/>
              </a:spcBef>
              <a:buNone/>
              <a:tabLst>
                <a:tab pos="0" algn="l"/>
              </a:tabLst>
            </a:pPr>
            <a:endParaRPr lang="tr-TR" sz="1600" b="0" strike="noStrike" spc="-1" dirty="0">
              <a:solidFill>
                <a:srgbClr val="000000"/>
              </a:solidFill>
              <a:latin typeface="Arial"/>
            </a:endParaRPr>
          </a:p>
          <a:p>
            <a:pPr marL="274320" indent="-274320" algn="just">
              <a:lnSpc>
                <a:spcPct val="100000"/>
              </a:lnSpc>
              <a:spcBef>
                <a:spcPts val="320"/>
              </a:spcBef>
              <a:buClr>
                <a:srgbClr val="0BD0D9"/>
              </a:buClr>
              <a:buSzPct val="95000"/>
              <a:buFont typeface="Wingdings 2" charset="2"/>
              <a:buChar char=""/>
              <a:tabLst>
                <a:tab pos="0" algn="l"/>
              </a:tabLst>
            </a:pPr>
            <a:r>
              <a:rPr lang="tr-TR" sz="1600" b="0" strike="noStrike" spc="-1" dirty="0">
                <a:solidFill>
                  <a:schemeClr val="dk1"/>
                </a:solidFill>
                <a:latin typeface="Arial"/>
              </a:rPr>
              <a:t>Öğrenci Topluluklarının çalışmalarını yürütebilmeleri için; İktisadi ve İdari Bilimler Fakültesi binası içinde Öğrenci Toplulukları  Odası hizmete açılmıştır.</a:t>
            </a:r>
            <a:endParaRPr lang="tr-TR" sz="1600" b="0" strike="noStrike" spc="-1" dirty="0">
              <a:solidFill>
                <a:srgbClr val="000000"/>
              </a:solidFill>
              <a:latin typeface="Arial"/>
            </a:endParaRPr>
          </a:p>
          <a:p>
            <a:pPr marL="274320" indent="0" algn="just">
              <a:lnSpc>
                <a:spcPct val="100000"/>
              </a:lnSpc>
              <a:spcBef>
                <a:spcPts val="320"/>
              </a:spcBef>
              <a:buNone/>
              <a:tabLst>
                <a:tab pos="0" algn="l"/>
              </a:tabLst>
            </a:pPr>
            <a:endParaRPr lang="tr-TR" sz="1600" b="0" strike="noStrike" spc="-1" dirty="0">
              <a:solidFill>
                <a:srgbClr val="000000"/>
              </a:solidFill>
              <a:latin typeface="Arial"/>
            </a:endParaRPr>
          </a:p>
          <a:p>
            <a:pPr marL="274320" indent="-274320" algn="just">
              <a:lnSpc>
                <a:spcPct val="100000"/>
              </a:lnSpc>
              <a:spcBef>
                <a:spcPts val="320"/>
              </a:spcBef>
              <a:buClr>
                <a:srgbClr val="0BD0D9"/>
              </a:buClr>
              <a:buSzPct val="95000"/>
              <a:buFont typeface="Wingdings 2" charset="2"/>
              <a:buChar char=""/>
              <a:tabLst>
                <a:tab pos="0" algn="l"/>
              </a:tabLst>
            </a:pPr>
            <a:r>
              <a:rPr lang="tr-TR" sz="1600" b="0" strike="noStrike" spc="-1" dirty="0">
                <a:solidFill>
                  <a:schemeClr val="dk1"/>
                </a:solidFill>
                <a:latin typeface="Arial"/>
              </a:rPr>
              <a:t>Akademik danışman gözetiminde, Rektörlük Oluru ile kuruluşu tamamlanan topluluklar, her öğretim yılı başında yeni üye kaydı yapmakta, eğitim öğretim dönemi içerisinde Daire Başkanlığının desteği ve kendi iç dinamikleri ile ürettiklerini çeşitli platformlarda sergilemektedir.</a:t>
            </a:r>
            <a:endParaRPr lang="tr-TR" sz="1600" b="0" strike="noStrike" spc="-1" dirty="0">
              <a:solidFill>
                <a:srgbClr val="000000"/>
              </a:solidFill>
              <a:latin typeface="Arial"/>
            </a:endParaRPr>
          </a:p>
        </p:txBody>
      </p:sp>
      <p:sp>
        <p:nvSpPr>
          <p:cNvPr id="189" name="Metin kutusu 4"/>
          <p:cNvSpPr/>
          <p:nvPr/>
        </p:nvSpPr>
        <p:spPr>
          <a:xfrm>
            <a:off x="323640" y="428760"/>
            <a:ext cx="182844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tr-TR" sz="1600" b="1" strike="noStrike" spc="-1">
                <a:solidFill>
                  <a:schemeClr val="accent1">
                    <a:lumMod val="50000"/>
                  </a:schemeClr>
                </a:solidFill>
                <a:latin typeface="Arial"/>
              </a:rPr>
              <a:t>Kültür Hizmetleri</a:t>
            </a:r>
            <a:endParaRPr lang="tr-TR" sz="1600" b="0" strike="noStrike" spc="-1">
              <a:solidFill>
                <a:srgbClr val="000000"/>
              </a:solidFill>
              <a:latin typeface="Arial"/>
            </a:endParaRPr>
          </a:p>
        </p:txBody>
      </p:sp>
      <p:sp>
        <p:nvSpPr>
          <p:cNvPr id="190" name="2 İçerik Yer Tutucusu"/>
          <p:cNvSpPr/>
          <p:nvPr/>
        </p:nvSpPr>
        <p:spPr>
          <a:xfrm>
            <a:off x="571320" y="785880"/>
            <a:ext cx="8389800" cy="98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98333" lnSpcReduction="10000"/>
          </a:bodyPr>
          <a:lstStyle/>
          <a:p>
            <a:pPr algn="just" defTabSz="914400">
              <a:lnSpc>
                <a:spcPct val="100000"/>
              </a:lnSpc>
              <a:spcBef>
                <a:spcPts val="320"/>
              </a:spcBef>
              <a:tabLst>
                <a:tab pos="0" algn="l"/>
              </a:tabLst>
            </a:pPr>
            <a:r>
              <a:rPr lang="tr-TR" sz="1600" b="0" strike="noStrike" spc="-1">
                <a:solidFill>
                  <a:schemeClr val="dk1"/>
                </a:solidFill>
                <a:latin typeface="Arial"/>
              </a:rPr>
              <a:t>Başkanlığımızca; öğrencilerimiz  ve personelimizin ilgi alanlarına göre boş zamanlarını değerlendirmeleri için dinlenme ve eğlenme ortamları oluşturulup, etkinliklere katılmalarını yönlendirmek amacı ile kültür ve sanat faaliyetlerinde programlı çalışmalar gerçekleştirilmektedir.</a:t>
            </a:r>
            <a:endParaRPr lang="tr-TR" sz="1600" b="0" strike="noStrike" spc="-1">
              <a:solidFill>
                <a:srgbClr val="000000"/>
              </a:solidFill>
              <a:latin typeface="Arial"/>
            </a:endParaRPr>
          </a:p>
        </p:txBody>
      </p:sp>
      <p:pic>
        <p:nvPicPr>
          <p:cNvPr id="191" name="7 Resim" descr="fmg_3542_copy_0.jpg"/>
          <p:cNvPicPr/>
          <p:nvPr/>
        </p:nvPicPr>
        <p:blipFill>
          <a:blip r:embed="rId2"/>
          <a:stretch/>
        </p:blipFill>
        <p:spPr>
          <a:xfrm>
            <a:off x="4716000" y="1556640"/>
            <a:ext cx="4031280" cy="2427840"/>
          </a:xfrm>
          <a:prstGeom prst="rect">
            <a:avLst/>
          </a:prstGeom>
          <a:ln w="0">
            <a:noFill/>
          </a:ln>
        </p:spPr>
      </p:pic>
      <p:pic>
        <p:nvPicPr>
          <p:cNvPr id="192" name="8 Resim" descr="GRU_2280 kopya.jpg"/>
          <p:cNvPicPr/>
          <p:nvPr/>
        </p:nvPicPr>
        <p:blipFill>
          <a:blip r:embed="rId3"/>
          <a:stretch/>
        </p:blipFill>
        <p:spPr>
          <a:xfrm>
            <a:off x="4716000" y="4077000"/>
            <a:ext cx="4031280" cy="2447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Metin kutusu 10"/>
          <p:cNvSpPr/>
          <p:nvPr/>
        </p:nvSpPr>
        <p:spPr>
          <a:xfrm>
            <a:off x="303840" y="3272760"/>
            <a:ext cx="421740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tr-TR" sz="1600" b="0" strike="noStrike" spc="-1">
                <a:solidFill>
                  <a:schemeClr val="accent1">
                    <a:lumMod val="50000"/>
                  </a:schemeClr>
                </a:solidFill>
                <a:latin typeface="Arial"/>
              </a:rPr>
              <a:t>Dağcılık ve Arama Kurtarma Topluluğu</a:t>
            </a:r>
            <a:endParaRPr lang="tr-TR" sz="1600" b="0" strike="noStrike" spc="-1">
              <a:solidFill>
                <a:srgbClr val="000000"/>
              </a:solidFill>
              <a:latin typeface="Arial"/>
            </a:endParaRPr>
          </a:p>
          <a:p>
            <a:pPr algn="ctr" defTabSz="914400">
              <a:lnSpc>
                <a:spcPct val="100000"/>
              </a:lnSpc>
            </a:pPr>
            <a:r>
              <a:rPr lang="tr-TR" sz="1600" b="0" strike="noStrike" spc="-1">
                <a:solidFill>
                  <a:schemeClr val="accent1">
                    <a:lumMod val="50000"/>
                  </a:schemeClr>
                </a:solidFill>
                <a:latin typeface="Arial"/>
              </a:rPr>
              <a:t>Kadınlar Günü –Kümbet Yayla gezisi etkinliği</a:t>
            </a:r>
            <a:endParaRPr lang="tr-TR" sz="1600" b="0" strike="noStrike" spc="-1">
              <a:solidFill>
                <a:srgbClr val="000000"/>
              </a:solidFill>
              <a:latin typeface="Arial"/>
            </a:endParaRPr>
          </a:p>
        </p:txBody>
      </p:sp>
      <p:sp>
        <p:nvSpPr>
          <p:cNvPr id="194" name="Metin kutusu 11"/>
          <p:cNvSpPr/>
          <p:nvPr/>
        </p:nvSpPr>
        <p:spPr>
          <a:xfrm>
            <a:off x="4667400" y="0"/>
            <a:ext cx="432252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tr-TR" sz="1600" b="0" strike="noStrike" spc="-1">
                <a:solidFill>
                  <a:schemeClr val="accent1">
                    <a:lumMod val="50000"/>
                  </a:schemeClr>
                </a:solidFill>
                <a:latin typeface="Arial"/>
              </a:rPr>
              <a:t>  Tiyatro Topluluğu</a:t>
            </a:r>
            <a:endParaRPr lang="tr-TR" sz="1600" b="0" strike="noStrike" spc="-1">
              <a:solidFill>
                <a:srgbClr val="000000"/>
              </a:solidFill>
              <a:latin typeface="Arial"/>
            </a:endParaRPr>
          </a:p>
          <a:p>
            <a:pPr algn="ctr" defTabSz="914400">
              <a:lnSpc>
                <a:spcPct val="100000"/>
              </a:lnSpc>
            </a:pPr>
            <a:r>
              <a:rPr lang="tr-TR" sz="1600" b="0" strike="noStrike" spc="-1">
                <a:solidFill>
                  <a:schemeClr val="accent1">
                    <a:lumMod val="50000"/>
                  </a:schemeClr>
                </a:solidFill>
                <a:latin typeface="Arial"/>
              </a:rPr>
              <a:t> “Çanakkale den Mektup” adlı tiyatro gösterimi</a:t>
            </a:r>
            <a:endParaRPr lang="tr-TR" sz="1600" b="0" strike="noStrike" spc="-1">
              <a:solidFill>
                <a:srgbClr val="000000"/>
              </a:solidFill>
              <a:latin typeface="Arial"/>
            </a:endParaRPr>
          </a:p>
        </p:txBody>
      </p:sp>
      <p:sp>
        <p:nvSpPr>
          <p:cNvPr id="195" name="Metin kutusu 11"/>
          <p:cNvSpPr/>
          <p:nvPr/>
        </p:nvSpPr>
        <p:spPr>
          <a:xfrm>
            <a:off x="4643280" y="3286080"/>
            <a:ext cx="435672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600" b="0" strike="noStrike" spc="-1">
                <a:solidFill>
                  <a:schemeClr val="accent1">
                    <a:lumMod val="50000"/>
                  </a:schemeClr>
                </a:solidFill>
                <a:latin typeface="Arial"/>
              </a:rPr>
              <a:t>Şiir Topluluğu </a:t>
            </a:r>
            <a:endParaRPr lang="tr-TR" sz="1600" b="0" strike="noStrike" spc="-1">
              <a:solidFill>
                <a:srgbClr val="000000"/>
              </a:solidFill>
              <a:latin typeface="Arial"/>
            </a:endParaRPr>
          </a:p>
          <a:p>
            <a:pPr algn="ctr" defTabSz="914400">
              <a:lnSpc>
                <a:spcPct val="100000"/>
              </a:lnSpc>
            </a:pPr>
            <a:r>
              <a:rPr lang="tr-TR" sz="1600" b="0" strike="noStrike" spc="-1">
                <a:solidFill>
                  <a:schemeClr val="accent1">
                    <a:lumMod val="50000"/>
                  </a:schemeClr>
                </a:solidFill>
                <a:latin typeface="Arial"/>
              </a:rPr>
              <a:t>“Bizim şiirlerimiz-Bizim şairlerimiz” etkinliği</a:t>
            </a:r>
            <a:endParaRPr lang="tr-TR" sz="1600" b="0" strike="noStrike" spc="-1">
              <a:solidFill>
                <a:srgbClr val="000000"/>
              </a:solidFill>
              <a:latin typeface="Arial"/>
            </a:endParaRPr>
          </a:p>
        </p:txBody>
      </p:sp>
      <p:sp>
        <p:nvSpPr>
          <p:cNvPr id="196" name="Metin kutusu 11"/>
          <p:cNvSpPr/>
          <p:nvPr/>
        </p:nvSpPr>
        <p:spPr>
          <a:xfrm>
            <a:off x="428760" y="58320"/>
            <a:ext cx="4356720" cy="82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600" b="0" strike="noStrike" spc="-1">
                <a:solidFill>
                  <a:schemeClr val="accent1">
                    <a:lumMod val="50000"/>
                  </a:schemeClr>
                </a:solidFill>
                <a:latin typeface="Arial"/>
              </a:rPr>
              <a:t>Çevre Mühendisleri ve Doğa Sevenler Topluluğu tarafından  “Fidan Dikme Etkinliği”  </a:t>
            </a:r>
            <a:endParaRPr lang="tr-TR" sz="1600" b="0" strike="noStrike" spc="-1">
              <a:solidFill>
                <a:srgbClr val="000000"/>
              </a:solidFill>
              <a:latin typeface="Arial"/>
            </a:endParaRPr>
          </a:p>
          <a:p>
            <a:pPr algn="ctr" defTabSz="914400">
              <a:lnSpc>
                <a:spcPct val="100000"/>
              </a:lnSpc>
            </a:pPr>
            <a:endParaRPr lang="tr-TR" sz="1600" b="0" strike="noStrike" spc="-1">
              <a:solidFill>
                <a:srgbClr val="000000"/>
              </a:solidFill>
              <a:latin typeface="Arial"/>
            </a:endParaRPr>
          </a:p>
        </p:txBody>
      </p:sp>
      <p:pic>
        <p:nvPicPr>
          <p:cNvPr id="197" name="9 Resim" descr="p1070434_copy.jpg"/>
          <p:cNvPicPr/>
          <p:nvPr/>
        </p:nvPicPr>
        <p:blipFill>
          <a:blip r:embed="rId2"/>
          <a:stretch/>
        </p:blipFill>
        <p:spPr>
          <a:xfrm>
            <a:off x="428760" y="642960"/>
            <a:ext cx="3938400" cy="2570760"/>
          </a:xfrm>
          <a:prstGeom prst="rect">
            <a:avLst/>
          </a:prstGeom>
          <a:ln w="0">
            <a:noFill/>
          </a:ln>
        </p:spPr>
      </p:pic>
      <p:pic>
        <p:nvPicPr>
          <p:cNvPr id="198" name="11 Resim" descr="img_9304_kopya.jpg"/>
          <p:cNvPicPr/>
          <p:nvPr/>
        </p:nvPicPr>
        <p:blipFill>
          <a:blip r:embed="rId3"/>
          <a:stretch/>
        </p:blipFill>
        <p:spPr>
          <a:xfrm>
            <a:off x="357120" y="3857760"/>
            <a:ext cx="4127760" cy="2713680"/>
          </a:xfrm>
          <a:prstGeom prst="rect">
            <a:avLst/>
          </a:prstGeom>
          <a:ln w="0">
            <a:noFill/>
          </a:ln>
        </p:spPr>
      </p:pic>
      <p:pic>
        <p:nvPicPr>
          <p:cNvPr id="199" name="14 Resim" descr="fmg_8040_copy.jpg"/>
          <p:cNvPicPr/>
          <p:nvPr/>
        </p:nvPicPr>
        <p:blipFill>
          <a:blip r:embed="rId4"/>
          <a:stretch/>
        </p:blipFill>
        <p:spPr>
          <a:xfrm>
            <a:off x="4643280" y="642960"/>
            <a:ext cx="4142160" cy="2570760"/>
          </a:xfrm>
          <a:prstGeom prst="rect">
            <a:avLst/>
          </a:prstGeom>
          <a:ln w="0">
            <a:noFill/>
          </a:ln>
        </p:spPr>
      </p:pic>
      <p:pic>
        <p:nvPicPr>
          <p:cNvPr id="200" name="16 Resim" descr="gru_4171_kopya_copy.jpg"/>
          <p:cNvPicPr/>
          <p:nvPr/>
        </p:nvPicPr>
        <p:blipFill>
          <a:blip r:embed="rId5"/>
          <a:stretch/>
        </p:blipFill>
        <p:spPr>
          <a:xfrm>
            <a:off x="4786200" y="3857760"/>
            <a:ext cx="3927960" cy="26420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PlaceHolder 1"/>
          <p:cNvSpPr>
            <a:spLocks noGrp="1"/>
          </p:cNvSpPr>
          <p:nvPr>
            <p:ph type="title"/>
          </p:nvPr>
        </p:nvSpPr>
        <p:spPr>
          <a:xfrm>
            <a:off x="714240" y="214200"/>
            <a:ext cx="8228520" cy="851760"/>
          </a:xfrm>
          <a:prstGeom prst="rect">
            <a:avLst/>
          </a:prstGeom>
          <a:noFill/>
          <a:ln w="0">
            <a:noFill/>
          </a:ln>
        </p:spPr>
        <p:txBody>
          <a:bodyPr lIns="0" tIns="45000" rIns="0" bIns="0" anchor="b">
            <a:normAutofit fontScale="81111"/>
          </a:bodyPr>
          <a:lstStyle/>
          <a:p>
            <a:pPr indent="0" algn="just">
              <a:lnSpc>
                <a:spcPct val="100000"/>
              </a:lnSpc>
              <a:buNone/>
              <a:tabLst>
                <a:tab pos="0" algn="l"/>
              </a:tabLst>
            </a:pPr>
            <a:r>
              <a:rPr lang="tr-TR" sz="1600" b="0" strike="noStrike" spc="-1">
                <a:solidFill>
                  <a:schemeClr val="dk1"/>
                </a:solidFill>
                <a:latin typeface="Arial"/>
              </a:rPr>
              <a:t>Üniversitemiz birimleri ve öğrenci toplulukları tarafından düzenlenen panel, konferans, söyleşi, gösteri, konser  vb. etkinlikler merkezde Şehit Ömer HALİSDEMİR Konferans Salonu, Mehmet Akif ERSOY Konferans Salonu, Harezmi Amfisi, Ali KUŞÇU Amfisi ve Amfi Tiyatroda; ilçe birimlerindeki konferans, gösteri, söyleşi vb. etkinlikler ise bu okulların toplantı ve konferans salonlarında gerçekleştirilmektedir. </a:t>
            </a:r>
            <a:endParaRPr lang="tr-TR" sz="1600" b="0" strike="noStrike" spc="-1">
              <a:solidFill>
                <a:srgbClr val="000000"/>
              </a:solidFill>
              <a:latin typeface="Arial"/>
            </a:endParaRPr>
          </a:p>
        </p:txBody>
      </p:sp>
      <p:sp>
        <p:nvSpPr>
          <p:cNvPr id="202" name="Metin kutusu 9"/>
          <p:cNvSpPr/>
          <p:nvPr/>
        </p:nvSpPr>
        <p:spPr>
          <a:xfrm>
            <a:off x="2857320" y="1000080"/>
            <a:ext cx="42138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tr-TR" sz="1400" b="0" strike="noStrike" spc="-1">
                <a:solidFill>
                  <a:schemeClr val="accent1">
                    <a:lumMod val="50000"/>
                  </a:schemeClr>
                </a:solidFill>
                <a:latin typeface="Comic Sans MS"/>
              </a:rPr>
              <a:t>2.Uluslararası Demokrasi Sempozyumu</a:t>
            </a:r>
            <a:endParaRPr lang="tr-TR" sz="1400" b="0" strike="noStrike" spc="-1">
              <a:solidFill>
                <a:srgbClr val="000000"/>
              </a:solidFill>
              <a:latin typeface="Arial"/>
            </a:endParaRPr>
          </a:p>
        </p:txBody>
      </p:sp>
      <p:sp>
        <p:nvSpPr>
          <p:cNvPr id="203" name="Metin kutusu 9"/>
          <p:cNvSpPr/>
          <p:nvPr/>
        </p:nvSpPr>
        <p:spPr>
          <a:xfrm>
            <a:off x="714240" y="3786120"/>
            <a:ext cx="40708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Devlet Konservatuarı“Enstrümantal Müzik Dinletisi” etkinliğinde</a:t>
            </a:r>
            <a:endParaRPr lang="tr-TR" sz="1400" b="0" strike="noStrike" spc="-1">
              <a:solidFill>
                <a:srgbClr val="000000"/>
              </a:solidFill>
              <a:latin typeface="Arial"/>
            </a:endParaRPr>
          </a:p>
        </p:txBody>
      </p:sp>
      <p:sp>
        <p:nvSpPr>
          <p:cNvPr id="204" name="Metin kutusu 10"/>
          <p:cNvSpPr/>
          <p:nvPr/>
        </p:nvSpPr>
        <p:spPr>
          <a:xfrm>
            <a:off x="5041800" y="3835440"/>
            <a:ext cx="38152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Sağlık Hizmetleri M.YO. </a:t>
            </a:r>
            <a:endParaRPr lang="tr-TR" sz="1400" b="0" strike="noStrike" spc="-1">
              <a:solidFill>
                <a:srgbClr val="000000"/>
              </a:solidFill>
              <a:latin typeface="Arial"/>
            </a:endParaRPr>
          </a:p>
          <a:p>
            <a:pPr algn="ctr" defTabSz="914400">
              <a:lnSpc>
                <a:spcPct val="100000"/>
              </a:lnSpc>
            </a:pPr>
            <a:r>
              <a:rPr lang="tr-TR" sz="1400" b="0" strike="noStrike" spc="-1">
                <a:solidFill>
                  <a:schemeClr val="accent1">
                    <a:lumMod val="50000"/>
                  </a:schemeClr>
                </a:solidFill>
                <a:latin typeface="Comic Sans MS"/>
              </a:rPr>
              <a:t>Mesleki Bilgi Yarışması</a:t>
            </a:r>
            <a:endParaRPr lang="tr-TR" sz="1400" b="0" strike="noStrike" spc="-1">
              <a:solidFill>
                <a:srgbClr val="000000"/>
              </a:solidFill>
              <a:latin typeface="Arial"/>
            </a:endParaRPr>
          </a:p>
        </p:txBody>
      </p:sp>
      <p:pic>
        <p:nvPicPr>
          <p:cNvPr id="205" name="17 Resim" descr="396a8481.jpg"/>
          <p:cNvPicPr/>
          <p:nvPr/>
        </p:nvPicPr>
        <p:blipFill>
          <a:blip r:embed="rId2"/>
          <a:stretch/>
        </p:blipFill>
        <p:spPr>
          <a:xfrm>
            <a:off x="750240" y="4440240"/>
            <a:ext cx="3820680" cy="2143440"/>
          </a:xfrm>
          <a:prstGeom prst="rect">
            <a:avLst/>
          </a:prstGeom>
          <a:ln w="0">
            <a:noFill/>
          </a:ln>
        </p:spPr>
      </p:pic>
      <p:pic>
        <p:nvPicPr>
          <p:cNvPr id="206" name="15 Resim" descr="secim_copy.jpg"/>
          <p:cNvPicPr/>
          <p:nvPr/>
        </p:nvPicPr>
        <p:blipFill>
          <a:blip r:embed="rId3"/>
          <a:stretch/>
        </p:blipFill>
        <p:spPr>
          <a:xfrm>
            <a:off x="755640" y="1268640"/>
            <a:ext cx="7991640" cy="2427840"/>
          </a:xfrm>
          <a:prstGeom prst="rect">
            <a:avLst/>
          </a:prstGeom>
          <a:ln w="0">
            <a:noFill/>
          </a:ln>
        </p:spPr>
      </p:pic>
      <p:pic>
        <p:nvPicPr>
          <p:cNvPr id="207" name="16 Resim" descr="kapak2_2.jpg"/>
          <p:cNvPicPr/>
          <p:nvPr/>
        </p:nvPicPr>
        <p:blipFill>
          <a:blip r:embed="rId4"/>
          <a:stretch/>
        </p:blipFill>
        <p:spPr>
          <a:xfrm>
            <a:off x="4786200" y="4437000"/>
            <a:ext cx="4142160" cy="2159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Metin kutusu 6"/>
          <p:cNvSpPr/>
          <p:nvPr/>
        </p:nvSpPr>
        <p:spPr>
          <a:xfrm>
            <a:off x="2700000" y="312840"/>
            <a:ext cx="40708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Devlet Konservatuarı “Bahar Konseri”</a:t>
            </a:r>
            <a:endParaRPr lang="tr-TR" sz="1400" b="0" strike="noStrike" spc="-1">
              <a:solidFill>
                <a:srgbClr val="000000"/>
              </a:solidFill>
              <a:latin typeface="Arial"/>
            </a:endParaRPr>
          </a:p>
        </p:txBody>
      </p:sp>
      <p:sp>
        <p:nvSpPr>
          <p:cNvPr id="209" name="Metin kutusu 11"/>
          <p:cNvSpPr/>
          <p:nvPr/>
        </p:nvSpPr>
        <p:spPr>
          <a:xfrm>
            <a:off x="4857840" y="118440"/>
            <a:ext cx="4170600" cy="729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tr-TR" sz="1800" b="0" strike="noStrike" spc="-1">
              <a:solidFill>
                <a:srgbClr val="000000"/>
              </a:solidFill>
              <a:latin typeface="Arial"/>
            </a:endParaRPr>
          </a:p>
        </p:txBody>
      </p:sp>
      <p:sp>
        <p:nvSpPr>
          <p:cNvPr id="210" name="Metin kutusu 12"/>
          <p:cNvSpPr/>
          <p:nvPr/>
        </p:nvSpPr>
        <p:spPr>
          <a:xfrm>
            <a:off x="395640" y="3410280"/>
            <a:ext cx="3743280" cy="73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Eğitim Fakültesi </a:t>
            </a:r>
            <a:endParaRPr lang="tr-TR" sz="1400" b="0" strike="noStrike" spc="-1">
              <a:solidFill>
                <a:srgbClr val="000000"/>
              </a:solidFill>
              <a:latin typeface="Arial"/>
            </a:endParaRPr>
          </a:p>
          <a:p>
            <a:pPr algn="ctr" defTabSz="914400">
              <a:lnSpc>
                <a:spcPct val="100000"/>
              </a:lnSpc>
            </a:pPr>
            <a:r>
              <a:rPr lang="tr-TR" sz="1400" b="0" strike="noStrike" spc="-1">
                <a:solidFill>
                  <a:schemeClr val="accent1">
                    <a:lumMod val="50000"/>
                  </a:schemeClr>
                </a:solidFill>
                <a:latin typeface="Comic Sans MS"/>
              </a:rPr>
              <a:t>“Öğretmen Okullarının Kuruluş Yıldönümü “ etkinliği</a:t>
            </a:r>
            <a:endParaRPr lang="tr-TR" sz="1400" b="0" strike="noStrike" spc="-1">
              <a:solidFill>
                <a:srgbClr val="000000"/>
              </a:solidFill>
              <a:latin typeface="Arial"/>
            </a:endParaRPr>
          </a:p>
        </p:txBody>
      </p:sp>
      <p:sp>
        <p:nvSpPr>
          <p:cNvPr id="211" name="Metin kutusu 12"/>
          <p:cNvSpPr/>
          <p:nvPr/>
        </p:nvSpPr>
        <p:spPr>
          <a:xfrm>
            <a:off x="5076000" y="3429000"/>
            <a:ext cx="3743280" cy="73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Tıp Fakültesi </a:t>
            </a:r>
            <a:endParaRPr lang="tr-TR" sz="1400" b="0" strike="noStrike" spc="-1">
              <a:solidFill>
                <a:srgbClr val="000000"/>
              </a:solidFill>
              <a:latin typeface="Arial"/>
            </a:endParaRPr>
          </a:p>
          <a:p>
            <a:pPr algn="ctr" defTabSz="914400">
              <a:lnSpc>
                <a:spcPct val="100000"/>
              </a:lnSpc>
            </a:pPr>
            <a:r>
              <a:rPr lang="tr-TR" sz="1400" b="0" strike="noStrike" spc="-1">
                <a:solidFill>
                  <a:schemeClr val="accent1">
                    <a:lumMod val="50000"/>
                  </a:schemeClr>
                </a:solidFill>
                <a:latin typeface="Comic Sans MS"/>
              </a:rPr>
              <a:t>“14 Mart Tıp Bayramı ve Beyaz Önlük Giyme Töreni “ etkinliği</a:t>
            </a:r>
            <a:endParaRPr lang="tr-TR" sz="1400" b="0" strike="noStrike" spc="-1">
              <a:solidFill>
                <a:srgbClr val="000000"/>
              </a:solidFill>
              <a:latin typeface="Arial"/>
            </a:endParaRPr>
          </a:p>
        </p:txBody>
      </p:sp>
      <p:pic>
        <p:nvPicPr>
          <p:cNvPr id="212" name="9 Resim" descr="_bahar-konseri-8-5376.jpg"/>
          <p:cNvPicPr/>
          <p:nvPr/>
        </p:nvPicPr>
        <p:blipFill>
          <a:blip r:embed="rId2"/>
          <a:stretch/>
        </p:blipFill>
        <p:spPr>
          <a:xfrm>
            <a:off x="2844000" y="818280"/>
            <a:ext cx="3815280" cy="2591280"/>
          </a:xfrm>
          <a:prstGeom prst="rect">
            <a:avLst/>
          </a:prstGeom>
          <a:ln w="0">
            <a:noFill/>
          </a:ln>
        </p:spPr>
      </p:pic>
      <p:pic>
        <p:nvPicPr>
          <p:cNvPr id="213" name="18 Resim" descr="_ogretmen-okullari-4-3636.jpg"/>
          <p:cNvPicPr/>
          <p:nvPr/>
        </p:nvPicPr>
        <p:blipFill>
          <a:blip r:embed="rId3"/>
          <a:stretch/>
        </p:blipFill>
        <p:spPr>
          <a:xfrm>
            <a:off x="395640" y="4149000"/>
            <a:ext cx="3743280" cy="2336760"/>
          </a:xfrm>
          <a:prstGeom prst="rect">
            <a:avLst/>
          </a:prstGeom>
          <a:ln w="0">
            <a:noFill/>
          </a:ln>
        </p:spPr>
      </p:pic>
      <p:pic>
        <p:nvPicPr>
          <p:cNvPr id="214" name="Resim 213"/>
          <p:cNvPicPr/>
          <p:nvPr/>
        </p:nvPicPr>
        <p:blipFill>
          <a:blip r:embed="rId4"/>
          <a:stretch/>
        </p:blipFill>
        <p:spPr>
          <a:xfrm>
            <a:off x="4500000" y="4140000"/>
            <a:ext cx="4319280" cy="23540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Metin kutusu 8"/>
          <p:cNvSpPr/>
          <p:nvPr/>
        </p:nvSpPr>
        <p:spPr>
          <a:xfrm>
            <a:off x="2902680" y="620640"/>
            <a:ext cx="3815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1" strike="noStrike" spc="-1">
                <a:solidFill>
                  <a:schemeClr val="accent1">
                    <a:lumMod val="50000"/>
                  </a:schemeClr>
                </a:solidFill>
                <a:latin typeface="Comic Sans MS"/>
              </a:rPr>
              <a:t>GELENEKSEL HAMSİ ŞENLİĞİ </a:t>
            </a:r>
            <a:endParaRPr lang="tr-TR" sz="1400" b="0" strike="noStrike" spc="-1">
              <a:solidFill>
                <a:srgbClr val="000000"/>
              </a:solidFill>
              <a:latin typeface="Arial"/>
            </a:endParaRPr>
          </a:p>
        </p:txBody>
      </p:sp>
      <p:sp>
        <p:nvSpPr>
          <p:cNvPr id="216" name="Metin kutusu 4"/>
          <p:cNvSpPr/>
          <p:nvPr/>
        </p:nvSpPr>
        <p:spPr>
          <a:xfrm>
            <a:off x="357120" y="980640"/>
            <a:ext cx="8214120" cy="82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tr-TR" sz="1600" b="0" strike="noStrike" spc="-1">
                <a:solidFill>
                  <a:schemeClr val="dk1"/>
                </a:solidFill>
                <a:latin typeface="Arial"/>
              </a:rPr>
              <a:t>Üniversitemiz Öğrenci Konseyi Başkanlığı ve öğrenci topluluklarımızın organizasyonu ile her yıl geleneksel olarak düzenlenen hamsi şenliği Güre Yerleşkesi ve ilçe birimlerimizde gerçekleşmektedir.</a:t>
            </a:r>
            <a:endParaRPr lang="tr-TR" sz="1600" b="0" strike="noStrike" spc="-1">
              <a:solidFill>
                <a:srgbClr val="000000"/>
              </a:solidFill>
              <a:latin typeface="Arial"/>
            </a:endParaRPr>
          </a:p>
        </p:txBody>
      </p:sp>
      <p:pic>
        <p:nvPicPr>
          <p:cNvPr id="217" name="14 Resim" descr="2_2.jpg"/>
          <p:cNvPicPr/>
          <p:nvPr/>
        </p:nvPicPr>
        <p:blipFill>
          <a:blip r:embed="rId2"/>
          <a:stretch/>
        </p:blipFill>
        <p:spPr>
          <a:xfrm>
            <a:off x="4716000" y="4373280"/>
            <a:ext cx="3671280" cy="2198160"/>
          </a:xfrm>
          <a:prstGeom prst="rect">
            <a:avLst/>
          </a:prstGeom>
          <a:ln w="0">
            <a:noFill/>
          </a:ln>
        </p:spPr>
      </p:pic>
      <p:pic>
        <p:nvPicPr>
          <p:cNvPr id="218" name="8 Resim" descr="images.jpg"/>
          <p:cNvPicPr/>
          <p:nvPr/>
        </p:nvPicPr>
        <p:blipFill>
          <a:blip r:embed="rId3"/>
          <a:stretch/>
        </p:blipFill>
        <p:spPr>
          <a:xfrm>
            <a:off x="8388360" y="1845000"/>
            <a:ext cx="754560" cy="4607280"/>
          </a:xfrm>
          <a:prstGeom prst="rect">
            <a:avLst/>
          </a:prstGeom>
          <a:ln w="0">
            <a:noFill/>
          </a:ln>
        </p:spPr>
      </p:pic>
      <p:pic>
        <p:nvPicPr>
          <p:cNvPr id="219" name="9 Resim" descr="images.jpg"/>
          <p:cNvPicPr/>
          <p:nvPr/>
        </p:nvPicPr>
        <p:blipFill>
          <a:blip r:embed="rId3"/>
          <a:stretch/>
        </p:blipFill>
        <p:spPr>
          <a:xfrm rot="1537200">
            <a:off x="302040" y="96120"/>
            <a:ext cx="648720" cy="884880"/>
          </a:xfrm>
          <a:prstGeom prst="rect">
            <a:avLst/>
          </a:prstGeom>
          <a:ln w="0">
            <a:noFill/>
          </a:ln>
        </p:spPr>
      </p:pic>
      <p:pic>
        <p:nvPicPr>
          <p:cNvPr id="220" name="10 Resim" descr="469a1805_copy.jpg"/>
          <p:cNvPicPr/>
          <p:nvPr/>
        </p:nvPicPr>
        <p:blipFill>
          <a:blip r:embed="rId4"/>
          <a:stretch/>
        </p:blipFill>
        <p:spPr>
          <a:xfrm>
            <a:off x="539640" y="1772640"/>
            <a:ext cx="3676680" cy="2427840"/>
          </a:xfrm>
          <a:prstGeom prst="rect">
            <a:avLst/>
          </a:prstGeom>
          <a:ln w="0">
            <a:noFill/>
          </a:ln>
        </p:spPr>
      </p:pic>
      <p:pic>
        <p:nvPicPr>
          <p:cNvPr id="221" name="12 Resim" descr="images.jpg"/>
          <p:cNvPicPr/>
          <p:nvPr/>
        </p:nvPicPr>
        <p:blipFill>
          <a:blip r:embed="rId3"/>
          <a:stretch/>
        </p:blipFill>
        <p:spPr>
          <a:xfrm rot="1537200">
            <a:off x="1945080" y="96120"/>
            <a:ext cx="648720" cy="884880"/>
          </a:xfrm>
          <a:prstGeom prst="rect">
            <a:avLst/>
          </a:prstGeom>
          <a:ln w="0">
            <a:noFill/>
          </a:ln>
        </p:spPr>
      </p:pic>
      <p:pic>
        <p:nvPicPr>
          <p:cNvPr id="222" name="15 Resim" descr="images.jpg"/>
          <p:cNvPicPr/>
          <p:nvPr/>
        </p:nvPicPr>
        <p:blipFill>
          <a:blip r:embed="rId3"/>
          <a:stretch/>
        </p:blipFill>
        <p:spPr>
          <a:xfrm rot="1537200">
            <a:off x="6731280" y="96120"/>
            <a:ext cx="648720" cy="884880"/>
          </a:xfrm>
          <a:prstGeom prst="rect">
            <a:avLst/>
          </a:prstGeom>
          <a:ln w="0">
            <a:noFill/>
          </a:ln>
        </p:spPr>
      </p:pic>
      <p:pic>
        <p:nvPicPr>
          <p:cNvPr id="223" name="16 Resim" descr="images.jpg"/>
          <p:cNvPicPr/>
          <p:nvPr/>
        </p:nvPicPr>
        <p:blipFill>
          <a:blip r:embed="rId3"/>
          <a:stretch/>
        </p:blipFill>
        <p:spPr>
          <a:xfrm rot="1537200">
            <a:off x="8088840" y="96120"/>
            <a:ext cx="648720" cy="884880"/>
          </a:xfrm>
          <a:prstGeom prst="rect">
            <a:avLst/>
          </a:prstGeom>
          <a:ln w="0">
            <a:noFill/>
          </a:ln>
        </p:spPr>
      </p:pic>
      <p:pic>
        <p:nvPicPr>
          <p:cNvPr id="224" name="17 Resim" descr="Hamsi-Şenliği-3.jpg"/>
          <p:cNvPicPr/>
          <p:nvPr/>
        </p:nvPicPr>
        <p:blipFill>
          <a:blip r:embed="rId5"/>
          <a:stretch/>
        </p:blipFill>
        <p:spPr>
          <a:xfrm>
            <a:off x="4716000" y="1772640"/>
            <a:ext cx="3527280" cy="2447280"/>
          </a:xfrm>
          <a:prstGeom prst="rect">
            <a:avLst/>
          </a:prstGeom>
          <a:ln w="0">
            <a:noFill/>
          </a:ln>
        </p:spPr>
      </p:pic>
      <p:pic>
        <p:nvPicPr>
          <p:cNvPr id="225" name="18 Resim" descr="Hamsi-Şenliği-2.jpg"/>
          <p:cNvPicPr/>
          <p:nvPr/>
        </p:nvPicPr>
        <p:blipFill>
          <a:blip r:embed="rId6"/>
          <a:stretch/>
        </p:blipFill>
        <p:spPr>
          <a:xfrm>
            <a:off x="539640" y="4365000"/>
            <a:ext cx="3671280" cy="21546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Metin kutusu 4"/>
          <p:cNvSpPr/>
          <p:nvPr/>
        </p:nvSpPr>
        <p:spPr>
          <a:xfrm>
            <a:off x="428760" y="629640"/>
            <a:ext cx="821412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tr-TR" sz="1600" b="0" strike="noStrike" spc="-1">
                <a:solidFill>
                  <a:schemeClr val="dk1"/>
                </a:solidFill>
                <a:latin typeface="Arial"/>
              </a:rPr>
              <a:t>Öğrencilerimiz şenlik sırasında düzenlenen konserler, müzik dinletileri ve halk oyunları ile eğlenme imkanı elde etmektedirler.</a:t>
            </a:r>
            <a:endParaRPr lang="tr-TR" sz="1600" b="0" strike="noStrike" spc="-1">
              <a:solidFill>
                <a:srgbClr val="000000"/>
              </a:solidFill>
              <a:latin typeface="Arial"/>
            </a:endParaRPr>
          </a:p>
        </p:txBody>
      </p:sp>
      <p:pic>
        <p:nvPicPr>
          <p:cNvPr id="227" name="10 Resim" descr="DSC_0866.JPG"/>
          <p:cNvPicPr/>
          <p:nvPr/>
        </p:nvPicPr>
        <p:blipFill>
          <a:blip r:embed="rId2"/>
          <a:stretch/>
        </p:blipFill>
        <p:spPr>
          <a:xfrm>
            <a:off x="4643280" y="4071960"/>
            <a:ext cx="3570840" cy="2284920"/>
          </a:xfrm>
          <a:prstGeom prst="rect">
            <a:avLst/>
          </a:prstGeom>
          <a:ln w="0">
            <a:noFill/>
          </a:ln>
        </p:spPr>
      </p:pic>
      <p:pic>
        <p:nvPicPr>
          <p:cNvPr id="228" name="7 Resim" descr="Hamsi-Şenliği-13.jpg"/>
          <p:cNvPicPr/>
          <p:nvPr/>
        </p:nvPicPr>
        <p:blipFill>
          <a:blip r:embed="rId3"/>
          <a:stretch/>
        </p:blipFill>
        <p:spPr>
          <a:xfrm>
            <a:off x="539640" y="4077000"/>
            <a:ext cx="3671280" cy="2326680"/>
          </a:xfrm>
          <a:prstGeom prst="rect">
            <a:avLst/>
          </a:prstGeom>
          <a:ln w="0">
            <a:noFill/>
          </a:ln>
        </p:spPr>
      </p:pic>
      <p:pic>
        <p:nvPicPr>
          <p:cNvPr id="229" name="11 Resim" descr="Hamsi-Şenliği-12.jpg"/>
          <p:cNvPicPr/>
          <p:nvPr/>
        </p:nvPicPr>
        <p:blipFill>
          <a:blip r:embed="rId4"/>
          <a:stretch/>
        </p:blipFill>
        <p:spPr>
          <a:xfrm>
            <a:off x="539640" y="1340640"/>
            <a:ext cx="3743280" cy="2447280"/>
          </a:xfrm>
          <a:prstGeom prst="rect">
            <a:avLst/>
          </a:prstGeom>
          <a:ln w="0">
            <a:noFill/>
          </a:ln>
        </p:spPr>
      </p:pic>
      <p:pic>
        <p:nvPicPr>
          <p:cNvPr id="230" name="12 Resim" descr="Hamsi-Şenliği-9.jpg"/>
          <p:cNvPicPr/>
          <p:nvPr/>
        </p:nvPicPr>
        <p:blipFill>
          <a:blip r:embed="rId5"/>
          <a:stretch/>
        </p:blipFill>
        <p:spPr>
          <a:xfrm>
            <a:off x="4572000" y="1340640"/>
            <a:ext cx="3599280" cy="23986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Metin kutusu 4"/>
          <p:cNvSpPr/>
          <p:nvPr/>
        </p:nvSpPr>
        <p:spPr>
          <a:xfrm>
            <a:off x="258840" y="642960"/>
            <a:ext cx="867960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tr-TR" sz="1600" b="0" strike="noStrike" spc="-1">
                <a:solidFill>
                  <a:schemeClr val="dk1"/>
                </a:solidFill>
                <a:latin typeface="Arial"/>
              </a:rPr>
              <a:t>17 Mart 2006 tarihinde 5467 Sayılı Kanun ve Bakanlar Kurulu Kararı ile kurulan Üniversitemiz; </a:t>
            </a:r>
            <a:endParaRPr lang="tr-TR" sz="1600" b="0" strike="noStrike" spc="-1">
              <a:solidFill>
                <a:srgbClr val="000000"/>
              </a:solidFill>
              <a:latin typeface="Arial"/>
            </a:endParaRPr>
          </a:p>
          <a:p>
            <a:pPr defTabSz="914400">
              <a:lnSpc>
                <a:spcPct val="100000"/>
              </a:lnSpc>
            </a:pPr>
            <a:r>
              <a:rPr lang="tr-TR" sz="1600" b="0" strike="noStrike" spc="-1">
                <a:solidFill>
                  <a:schemeClr val="dk1"/>
                </a:solidFill>
                <a:latin typeface="Arial"/>
              </a:rPr>
              <a:t> her yıl düzenlenen kuruluş yıldönümü etkinliklerini büyük bir coşku ile gerçekleştirilmektedir.</a:t>
            </a:r>
            <a:endParaRPr lang="tr-TR" sz="1600" b="0" strike="noStrike" spc="-1">
              <a:solidFill>
                <a:srgbClr val="000000"/>
              </a:solidFill>
              <a:latin typeface="Arial"/>
            </a:endParaRPr>
          </a:p>
        </p:txBody>
      </p:sp>
      <p:sp>
        <p:nvSpPr>
          <p:cNvPr id="232" name="Metin kutusu 8"/>
          <p:cNvSpPr/>
          <p:nvPr/>
        </p:nvSpPr>
        <p:spPr>
          <a:xfrm>
            <a:off x="2902680" y="285840"/>
            <a:ext cx="3815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1" strike="noStrike" spc="-1">
                <a:solidFill>
                  <a:schemeClr val="accent1">
                    <a:lumMod val="50000"/>
                  </a:schemeClr>
                </a:solidFill>
                <a:latin typeface="Comic Sans MS"/>
              </a:rPr>
              <a:t>KURULUŞ YILDÖNÜMÜ ETKİNLİKLERİ</a:t>
            </a:r>
            <a:endParaRPr lang="tr-TR" sz="1400" b="0" strike="noStrike" spc="-1">
              <a:solidFill>
                <a:srgbClr val="000000"/>
              </a:solidFill>
              <a:latin typeface="Arial"/>
            </a:endParaRPr>
          </a:p>
        </p:txBody>
      </p:sp>
      <p:sp>
        <p:nvSpPr>
          <p:cNvPr id="233" name="Metin kutusu 5"/>
          <p:cNvSpPr/>
          <p:nvPr/>
        </p:nvSpPr>
        <p:spPr>
          <a:xfrm>
            <a:off x="428760" y="1124640"/>
            <a:ext cx="8280000" cy="73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1" strike="noStrike" spc="-1">
                <a:solidFill>
                  <a:schemeClr val="accent1">
                    <a:lumMod val="50000"/>
                  </a:schemeClr>
                </a:solidFill>
                <a:latin typeface="Comic Sans MS"/>
              </a:rPr>
              <a:t>PROFESÖR, DOÇENT VE DOKTOR ÖĞRETİM ÜYESİ ÜNVANI ALAN ÖĞRETİM ÜYELERİMİZİN </a:t>
            </a:r>
            <a:endParaRPr lang="tr-TR" sz="1400" b="0" strike="noStrike" spc="-1">
              <a:solidFill>
                <a:srgbClr val="000000"/>
              </a:solidFill>
              <a:latin typeface="Arial"/>
            </a:endParaRPr>
          </a:p>
          <a:p>
            <a:pPr algn="ctr" defTabSz="914400">
              <a:lnSpc>
                <a:spcPct val="100000"/>
              </a:lnSpc>
            </a:pPr>
            <a:r>
              <a:rPr lang="tr-TR" sz="1400" b="1" strike="noStrike" spc="-1">
                <a:solidFill>
                  <a:schemeClr val="accent1">
                    <a:lumMod val="50000"/>
                  </a:schemeClr>
                </a:solidFill>
                <a:latin typeface="Comic Sans MS"/>
              </a:rPr>
              <a:t>CÜBBE GİYME TÖRENİ GÖRÜNTÜLERİ</a:t>
            </a:r>
            <a:endParaRPr lang="tr-TR" sz="1400" b="0" strike="noStrike" spc="-1">
              <a:solidFill>
                <a:srgbClr val="000000"/>
              </a:solidFill>
              <a:latin typeface="Arial"/>
            </a:endParaRPr>
          </a:p>
        </p:txBody>
      </p:sp>
      <p:pic>
        <p:nvPicPr>
          <p:cNvPr id="234" name="Resim 233"/>
          <p:cNvPicPr/>
          <p:nvPr/>
        </p:nvPicPr>
        <p:blipFill>
          <a:blip r:embed="rId2"/>
          <a:stretch/>
        </p:blipFill>
        <p:spPr>
          <a:xfrm>
            <a:off x="360000" y="1980000"/>
            <a:ext cx="8459280" cy="4679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Metin kutusu 5"/>
          <p:cNvSpPr/>
          <p:nvPr/>
        </p:nvSpPr>
        <p:spPr>
          <a:xfrm>
            <a:off x="0" y="188640"/>
            <a:ext cx="90000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1" strike="noStrike" spc="-1">
                <a:solidFill>
                  <a:schemeClr val="accent1">
                    <a:lumMod val="50000"/>
                  </a:schemeClr>
                </a:solidFill>
                <a:latin typeface="Comic Sans MS"/>
              </a:rPr>
              <a:t>DEVLET KONSERVATUARI ÖĞRETİM ÜYELERİ VE ÖĞRENCİLERİNİN DÜZENLEMİŞ OLDUĞU MÜZİK DİNLETİSİ  İLE KURULUŞ YILDÖNÜMÜ ETKİNLİKLERİ COŞKU İLE KUTLANMIŞTIR.</a:t>
            </a:r>
            <a:endParaRPr lang="tr-TR" sz="1400" b="0" strike="noStrike" spc="-1">
              <a:solidFill>
                <a:srgbClr val="000000"/>
              </a:solidFill>
              <a:latin typeface="Arial"/>
            </a:endParaRPr>
          </a:p>
        </p:txBody>
      </p:sp>
      <p:pic>
        <p:nvPicPr>
          <p:cNvPr id="236" name="8 Resim" descr="2fmg_8061_copy (1).jpg"/>
          <p:cNvPicPr/>
          <p:nvPr/>
        </p:nvPicPr>
        <p:blipFill>
          <a:blip r:embed="rId2"/>
          <a:stretch/>
        </p:blipFill>
        <p:spPr>
          <a:xfrm>
            <a:off x="820440" y="3861000"/>
            <a:ext cx="3462480" cy="2375280"/>
          </a:xfrm>
          <a:prstGeom prst="rect">
            <a:avLst/>
          </a:prstGeom>
          <a:ln w="0">
            <a:noFill/>
          </a:ln>
        </p:spPr>
      </p:pic>
      <p:pic>
        <p:nvPicPr>
          <p:cNvPr id="237" name="9 Resim" descr="18gru_8765_copy.jpg"/>
          <p:cNvPicPr/>
          <p:nvPr/>
        </p:nvPicPr>
        <p:blipFill>
          <a:blip r:embed="rId3"/>
          <a:stretch/>
        </p:blipFill>
        <p:spPr>
          <a:xfrm>
            <a:off x="4788000" y="3861000"/>
            <a:ext cx="3743280" cy="2369520"/>
          </a:xfrm>
          <a:prstGeom prst="rect">
            <a:avLst/>
          </a:prstGeom>
          <a:ln w="0">
            <a:noFill/>
          </a:ln>
        </p:spPr>
      </p:pic>
      <p:pic>
        <p:nvPicPr>
          <p:cNvPr id="238" name="6 Resim" descr="_omer3155-9866.jpg"/>
          <p:cNvPicPr/>
          <p:nvPr/>
        </p:nvPicPr>
        <p:blipFill>
          <a:blip r:embed="rId4"/>
          <a:stretch/>
        </p:blipFill>
        <p:spPr>
          <a:xfrm>
            <a:off x="467640" y="980640"/>
            <a:ext cx="2879280" cy="2735280"/>
          </a:xfrm>
          <a:prstGeom prst="rect">
            <a:avLst/>
          </a:prstGeom>
          <a:ln w="0">
            <a:noFill/>
          </a:ln>
        </p:spPr>
      </p:pic>
      <p:pic>
        <p:nvPicPr>
          <p:cNvPr id="239" name="7 Resim" descr="2fmg_8061_copy (1).jpg"/>
          <p:cNvPicPr/>
          <p:nvPr/>
        </p:nvPicPr>
        <p:blipFill>
          <a:blip r:embed="rId5"/>
          <a:stretch/>
        </p:blipFill>
        <p:spPr>
          <a:xfrm>
            <a:off x="6156000" y="980640"/>
            <a:ext cx="2626560" cy="2735280"/>
          </a:xfrm>
          <a:prstGeom prst="rect">
            <a:avLst/>
          </a:prstGeom>
          <a:ln w="0">
            <a:noFill/>
          </a:ln>
        </p:spPr>
      </p:pic>
      <p:pic>
        <p:nvPicPr>
          <p:cNvPr id="240" name="11 Resim" descr="ac8134696a.jpg"/>
          <p:cNvPicPr/>
          <p:nvPr/>
        </p:nvPicPr>
        <p:blipFill>
          <a:blip r:embed="rId6"/>
          <a:stretch/>
        </p:blipFill>
        <p:spPr>
          <a:xfrm>
            <a:off x="3492000" y="980640"/>
            <a:ext cx="2437200" cy="2735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Metin kutusu 4"/>
          <p:cNvSpPr/>
          <p:nvPr/>
        </p:nvSpPr>
        <p:spPr>
          <a:xfrm>
            <a:off x="71280" y="428760"/>
            <a:ext cx="9000000" cy="106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tr-TR" sz="1600" b="0" strike="noStrike" spc="-1">
                <a:solidFill>
                  <a:schemeClr val="dk1"/>
                </a:solidFill>
                <a:latin typeface="Arial"/>
              </a:rPr>
              <a:t>Baharın müjdecisi, doğanın uyanışı, bolluk bereketin başlangıcı olarak kabul edilen Nevruz Bayramı, önemini yansıtacak şekilde; ilimizde, Üniversitemiz ev sahipliğinde diğer kamu kurum kuruluşları ve sivil toplum örgütlerinin katılımı ile, Güre yerleşkesi etkinlik alanından her yıl 21 Mart da coşku ile kutlanmaktadır.</a:t>
            </a:r>
            <a:endParaRPr lang="tr-TR" sz="1600" b="0" strike="noStrike" spc="-1">
              <a:solidFill>
                <a:srgbClr val="000000"/>
              </a:solidFill>
              <a:latin typeface="Arial"/>
            </a:endParaRPr>
          </a:p>
        </p:txBody>
      </p:sp>
      <p:sp>
        <p:nvSpPr>
          <p:cNvPr id="242" name="Metin kutusu 10"/>
          <p:cNvSpPr/>
          <p:nvPr/>
        </p:nvSpPr>
        <p:spPr>
          <a:xfrm>
            <a:off x="2699640" y="1340640"/>
            <a:ext cx="3815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1" strike="noStrike" spc="-1">
                <a:solidFill>
                  <a:schemeClr val="accent1">
                    <a:lumMod val="50000"/>
                  </a:schemeClr>
                </a:solidFill>
                <a:latin typeface="Comic Sans MS"/>
              </a:rPr>
              <a:t>NEVRUZ ETKİNLİĞİ GÖRÜNTÜLERİ</a:t>
            </a:r>
            <a:endParaRPr lang="tr-TR" sz="1400" b="0" strike="noStrike" spc="-1">
              <a:solidFill>
                <a:srgbClr val="000000"/>
              </a:solidFill>
              <a:latin typeface="Arial"/>
            </a:endParaRPr>
          </a:p>
        </p:txBody>
      </p:sp>
      <p:pic>
        <p:nvPicPr>
          <p:cNvPr id="243" name="16 Resim" descr="fmg_8839_copy.jpg"/>
          <p:cNvPicPr/>
          <p:nvPr/>
        </p:nvPicPr>
        <p:blipFill>
          <a:blip r:embed="rId2"/>
          <a:stretch/>
        </p:blipFill>
        <p:spPr>
          <a:xfrm>
            <a:off x="500040" y="4221000"/>
            <a:ext cx="2784960" cy="2421720"/>
          </a:xfrm>
          <a:prstGeom prst="rect">
            <a:avLst/>
          </a:prstGeom>
          <a:ln w="0">
            <a:noFill/>
          </a:ln>
        </p:spPr>
      </p:pic>
      <p:pic>
        <p:nvPicPr>
          <p:cNvPr id="244" name="17 Resim" descr="fmg_8791_copy.jpg"/>
          <p:cNvPicPr/>
          <p:nvPr/>
        </p:nvPicPr>
        <p:blipFill>
          <a:blip r:embed="rId3"/>
          <a:stretch/>
        </p:blipFill>
        <p:spPr>
          <a:xfrm>
            <a:off x="3429000" y="4221000"/>
            <a:ext cx="2713680" cy="2375280"/>
          </a:xfrm>
          <a:prstGeom prst="rect">
            <a:avLst/>
          </a:prstGeom>
          <a:ln w="0">
            <a:noFill/>
          </a:ln>
        </p:spPr>
      </p:pic>
      <p:pic>
        <p:nvPicPr>
          <p:cNvPr id="245" name="19 Resim" descr="basliksiz_panorama2_copy.jpg"/>
          <p:cNvPicPr/>
          <p:nvPr/>
        </p:nvPicPr>
        <p:blipFill>
          <a:blip r:embed="rId4"/>
          <a:stretch/>
        </p:blipFill>
        <p:spPr>
          <a:xfrm>
            <a:off x="6317640" y="4221000"/>
            <a:ext cx="2611080" cy="2375280"/>
          </a:xfrm>
          <a:prstGeom prst="rect">
            <a:avLst/>
          </a:prstGeom>
          <a:ln w="0">
            <a:noFill/>
          </a:ln>
        </p:spPr>
      </p:pic>
      <p:pic>
        <p:nvPicPr>
          <p:cNvPr id="246" name="14 Resim" descr="fmg_2255_copy.jpg"/>
          <p:cNvPicPr/>
          <p:nvPr/>
        </p:nvPicPr>
        <p:blipFill>
          <a:blip r:embed="rId5"/>
          <a:stretch/>
        </p:blipFill>
        <p:spPr>
          <a:xfrm>
            <a:off x="6228360" y="1700640"/>
            <a:ext cx="2842560" cy="2303280"/>
          </a:xfrm>
          <a:prstGeom prst="rect">
            <a:avLst/>
          </a:prstGeom>
          <a:ln w="0">
            <a:noFill/>
          </a:ln>
        </p:spPr>
      </p:pic>
      <p:pic>
        <p:nvPicPr>
          <p:cNvPr id="247" name="18 Resim" descr="401e6d1ddd.jpg"/>
          <p:cNvPicPr/>
          <p:nvPr/>
        </p:nvPicPr>
        <p:blipFill>
          <a:blip r:embed="rId6"/>
          <a:stretch/>
        </p:blipFill>
        <p:spPr>
          <a:xfrm>
            <a:off x="3352680" y="1700640"/>
            <a:ext cx="2658240" cy="2303280"/>
          </a:xfrm>
          <a:prstGeom prst="rect">
            <a:avLst/>
          </a:prstGeom>
          <a:ln w="0">
            <a:noFill/>
          </a:ln>
        </p:spPr>
      </p:pic>
      <p:pic>
        <p:nvPicPr>
          <p:cNvPr id="248" name="Resim 247"/>
          <p:cNvPicPr/>
          <p:nvPr/>
        </p:nvPicPr>
        <p:blipFill>
          <a:blip r:embed="rId7"/>
          <a:stretch/>
        </p:blipFill>
        <p:spPr>
          <a:xfrm>
            <a:off x="540000" y="1717920"/>
            <a:ext cx="2699280" cy="22413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188640"/>
            <a:ext cx="8228520" cy="923760"/>
          </a:xfrm>
          <a:prstGeom prst="rect">
            <a:avLst/>
          </a:prstGeom>
          <a:noFill/>
          <a:ln w="0">
            <a:noFill/>
          </a:ln>
        </p:spPr>
        <p:txBody>
          <a:bodyPr lIns="0" tIns="45000" rIns="0" bIns="0" anchor="b">
            <a:noAutofit/>
          </a:bodyPr>
          <a:lstStyle/>
          <a:p>
            <a:pPr indent="0" algn="just">
              <a:lnSpc>
                <a:spcPct val="100000"/>
              </a:lnSpc>
              <a:buNone/>
              <a:tabLst>
                <a:tab pos="0" algn="l"/>
              </a:tabLst>
            </a:pPr>
            <a:r>
              <a:rPr lang="tr-TR" sz="1400" b="0" strike="noStrike" spc="-1">
                <a:solidFill>
                  <a:schemeClr val="dk1"/>
                </a:solidFill>
                <a:latin typeface="Arial"/>
              </a:rPr>
              <a:t>Bu çalışmaların en değerli ürünü de akademik takvim dikkate alınarak her yıl Mayıs ayında büyük bir coşku ve katılımla, Üniversitemizin farklı mekanlarında gerçekleştirilen </a:t>
            </a:r>
            <a:r>
              <a:rPr lang="tr-TR" sz="1400" b="1" strike="noStrike" spc="-1">
                <a:solidFill>
                  <a:schemeClr val="dk1"/>
                </a:solidFill>
                <a:latin typeface="Arial"/>
              </a:rPr>
              <a:t>Bahar Şenlikleridir</a:t>
            </a:r>
            <a:r>
              <a:rPr lang="tr-TR" sz="1400" b="0" strike="noStrike" spc="-1">
                <a:solidFill>
                  <a:schemeClr val="dk1"/>
                </a:solidFill>
                <a:latin typeface="Arial"/>
              </a:rPr>
              <a:t>.</a:t>
            </a:r>
            <a:r>
              <a:rPr sz="1400"/>
              <a:t/>
            </a:r>
            <a:br>
              <a:rPr sz="1400"/>
            </a:br>
            <a:r>
              <a:rPr lang="tr-TR" sz="1400" b="0" strike="noStrike" spc="-1">
                <a:solidFill>
                  <a:schemeClr val="dk1"/>
                </a:solidFill>
                <a:latin typeface="Arial"/>
              </a:rPr>
              <a:t>Ana unsuru öğrenci konseyi ve öğrenci toplulukları oluşturmakla birlikte; her yıl değişik alanlardan sanatçılar ve popüler isimler konuk edilerek, renkli etkinlikler gerçekleştirilmektedir.</a:t>
            </a:r>
            <a:endParaRPr lang="tr-TR" sz="1400" b="0" strike="noStrike" spc="-1">
              <a:solidFill>
                <a:srgbClr val="000000"/>
              </a:solidFill>
              <a:latin typeface="Arial"/>
            </a:endParaRPr>
          </a:p>
        </p:txBody>
      </p:sp>
      <p:sp>
        <p:nvSpPr>
          <p:cNvPr id="250" name="Metin kutusu 11"/>
          <p:cNvSpPr/>
          <p:nvPr/>
        </p:nvSpPr>
        <p:spPr>
          <a:xfrm>
            <a:off x="1907640" y="1104840"/>
            <a:ext cx="655164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tr-TR" sz="1400" b="1" strike="noStrike" spc="-1">
                <a:solidFill>
                  <a:schemeClr val="accent1">
                    <a:lumMod val="50000"/>
                  </a:schemeClr>
                </a:solidFill>
                <a:latin typeface="Comic Sans MS"/>
              </a:rPr>
              <a:t>Güre yerleşkesi etkinlik alanından bahar şenliği görüntüleri</a:t>
            </a:r>
            <a:endParaRPr lang="tr-TR" sz="1400" b="0" strike="noStrike" spc="-1">
              <a:solidFill>
                <a:srgbClr val="000000"/>
              </a:solidFill>
              <a:latin typeface="Arial"/>
            </a:endParaRPr>
          </a:p>
        </p:txBody>
      </p:sp>
      <p:sp>
        <p:nvSpPr>
          <p:cNvPr id="251" name="Metin kutusu 14"/>
          <p:cNvSpPr/>
          <p:nvPr/>
        </p:nvSpPr>
        <p:spPr>
          <a:xfrm>
            <a:off x="755640" y="1500120"/>
            <a:ext cx="3311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Balkan Orkestrası-Bando gösterisi</a:t>
            </a:r>
            <a:endParaRPr lang="tr-TR" sz="1400" b="0" strike="noStrike" spc="-1">
              <a:solidFill>
                <a:srgbClr val="000000"/>
              </a:solidFill>
              <a:latin typeface="Arial"/>
            </a:endParaRPr>
          </a:p>
        </p:txBody>
      </p:sp>
      <p:sp>
        <p:nvSpPr>
          <p:cNvPr id="252" name="Metin kutusu 14"/>
          <p:cNvSpPr/>
          <p:nvPr/>
        </p:nvSpPr>
        <p:spPr>
          <a:xfrm>
            <a:off x="5072040" y="1340640"/>
            <a:ext cx="29512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Türk Halk Oyunları Topluluğu Artvin yöresi gösterisi</a:t>
            </a:r>
            <a:endParaRPr lang="tr-TR" sz="1400" b="0" strike="noStrike" spc="-1">
              <a:solidFill>
                <a:srgbClr val="000000"/>
              </a:solidFill>
              <a:latin typeface="Arial"/>
            </a:endParaRPr>
          </a:p>
        </p:txBody>
      </p:sp>
      <p:pic>
        <p:nvPicPr>
          <p:cNvPr id="253" name="18 Resim" descr="_1-1104.jpg"/>
          <p:cNvPicPr/>
          <p:nvPr/>
        </p:nvPicPr>
        <p:blipFill>
          <a:blip r:embed="rId2"/>
          <a:stretch/>
        </p:blipFill>
        <p:spPr>
          <a:xfrm>
            <a:off x="323640" y="1772640"/>
            <a:ext cx="3887280" cy="2087280"/>
          </a:xfrm>
          <a:prstGeom prst="rect">
            <a:avLst/>
          </a:prstGeom>
          <a:ln w="0">
            <a:noFill/>
          </a:ln>
        </p:spPr>
      </p:pic>
      <p:pic>
        <p:nvPicPr>
          <p:cNvPr id="254" name="19 Resim" descr="_bahar-senligi-13-7150.jpg"/>
          <p:cNvPicPr/>
          <p:nvPr/>
        </p:nvPicPr>
        <p:blipFill>
          <a:blip r:embed="rId3"/>
          <a:stretch/>
        </p:blipFill>
        <p:spPr>
          <a:xfrm>
            <a:off x="4572000" y="1845000"/>
            <a:ext cx="3850200" cy="2015280"/>
          </a:xfrm>
          <a:prstGeom prst="rect">
            <a:avLst/>
          </a:prstGeom>
          <a:ln w="0">
            <a:noFill/>
          </a:ln>
        </p:spPr>
      </p:pic>
      <p:pic>
        <p:nvPicPr>
          <p:cNvPr id="255" name="21 Resim" descr="_bahar-senlikleri-5-4980.jpg"/>
          <p:cNvPicPr/>
          <p:nvPr/>
        </p:nvPicPr>
        <p:blipFill>
          <a:blip r:embed="rId4"/>
          <a:stretch/>
        </p:blipFill>
        <p:spPr>
          <a:xfrm>
            <a:off x="3204000" y="4437000"/>
            <a:ext cx="2807280" cy="2099880"/>
          </a:xfrm>
          <a:prstGeom prst="rect">
            <a:avLst/>
          </a:prstGeom>
          <a:ln w="0">
            <a:noFill/>
          </a:ln>
        </p:spPr>
      </p:pic>
      <p:sp>
        <p:nvSpPr>
          <p:cNvPr id="256" name="Metin kutusu 14"/>
          <p:cNvSpPr/>
          <p:nvPr/>
        </p:nvSpPr>
        <p:spPr>
          <a:xfrm>
            <a:off x="3204000" y="3933000"/>
            <a:ext cx="27352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Grup Brothers Project müzik dinletisi</a:t>
            </a:r>
            <a:endParaRPr lang="tr-TR" sz="1400" b="0" strike="noStrike" spc="-1">
              <a:solidFill>
                <a:srgbClr val="000000"/>
              </a:solidFill>
              <a:latin typeface="Arial"/>
            </a:endParaRPr>
          </a:p>
        </p:txBody>
      </p:sp>
      <p:pic>
        <p:nvPicPr>
          <p:cNvPr id="257" name="28 Resim" descr="957d5a6335.jpg"/>
          <p:cNvPicPr/>
          <p:nvPr/>
        </p:nvPicPr>
        <p:blipFill>
          <a:blip r:embed="rId5"/>
          <a:stretch/>
        </p:blipFill>
        <p:spPr>
          <a:xfrm>
            <a:off x="323640" y="4437000"/>
            <a:ext cx="2735280" cy="2159280"/>
          </a:xfrm>
          <a:prstGeom prst="rect">
            <a:avLst/>
          </a:prstGeom>
          <a:ln w="0">
            <a:noFill/>
          </a:ln>
        </p:spPr>
      </p:pic>
      <p:sp>
        <p:nvSpPr>
          <p:cNvPr id="258" name="Metin kutusu 14"/>
          <p:cNvSpPr/>
          <p:nvPr/>
        </p:nvSpPr>
        <p:spPr>
          <a:xfrm>
            <a:off x="467640" y="3933000"/>
            <a:ext cx="24472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Moda Tasarım Topluluğu -Defile</a:t>
            </a:r>
            <a:endParaRPr lang="tr-TR" sz="1400" b="0" strike="noStrike" spc="-1">
              <a:solidFill>
                <a:srgbClr val="000000"/>
              </a:solidFill>
              <a:latin typeface="Arial"/>
            </a:endParaRPr>
          </a:p>
        </p:txBody>
      </p:sp>
      <p:pic>
        <p:nvPicPr>
          <p:cNvPr id="259" name="30 Resim" descr="_bahar-senligi-4-5289.jpg"/>
          <p:cNvPicPr/>
          <p:nvPr/>
        </p:nvPicPr>
        <p:blipFill>
          <a:blip r:embed="rId6"/>
          <a:stretch/>
        </p:blipFill>
        <p:spPr>
          <a:xfrm>
            <a:off x="6228360" y="4437000"/>
            <a:ext cx="2735280" cy="2087280"/>
          </a:xfrm>
          <a:prstGeom prst="rect">
            <a:avLst/>
          </a:prstGeom>
          <a:ln w="0">
            <a:noFill/>
          </a:ln>
        </p:spPr>
      </p:pic>
      <p:sp>
        <p:nvSpPr>
          <p:cNvPr id="260" name="Metin kutusu 14"/>
          <p:cNvSpPr/>
          <p:nvPr/>
        </p:nvSpPr>
        <p:spPr>
          <a:xfrm>
            <a:off x="6084000" y="3933000"/>
            <a:ext cx="30232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Şenliğe katılan öğrencilerimizin el baskı hatıraları</a:t>
            </a:r>
            <a:endParaRPr lang="tr-TR"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1 Başlık"/>
          <p:cNvSpPr/>
          <p:nvPr/>
        </p:nvSpPr>
        <p:spPr>
          <a:xfrm>
            <a:off x="611640" y="1917000"/>
            <a:ext cx="7850520" cy="2210760"/>
          </a:xfrm>
          <a:prstGeom prst="rect">
            <a:avLst/>
          </a:prstGeom>
          <a:noFill/>
          <a:ln w="0">
            <a:noFill/>
          </a:ln>
        </p:spPr>
        <p:style>
          <a:lnRef idx="0">
            <a:scrgbClr r="0" g="0" b="0"/>
          </a:lnRef>
          <a:fillRef idx="0">
            <a:scrgbClr r="0" g="0" b="0"/>
          </a:fillRef>
          <a:effectRef idx="0">
            <a:scrgbClr r="0" g="0" b="0"/>
          </a:effectRef>
          <a:fontRef idx="minor"/>
        </p:style>
        <p:txBody>
          <a:bodyPr lIns="0" tIns="45000" rIns="0" bIns="0" anchor="b">
            <a:normAutofit fontScale="87222" lnSpcReduction="10000"/>
          </a:bodyPr>
          <a:lstStyle/>
          <a:p>
            <a:pPr algn="ctr" defTabSz="914400">
              <a:lnSpc>
                <a:spcPct val="100000"/>
              </a:lnSpc>
            </a:pPr>
            <a:r>
              <a:rPr lang="tr-TR" sz="4400" b="1" strike="noStrike" spc="-1">
                <a:solidFill>
                  <a:schemeClr val="accent1">
                    <a:lumMod val="50000"/>
                  </a:schemeClr>
                </a:solidFill>
                <a:latin typeface="Arial"/>
              </a:rPr>
              <a:t>2023-2024</a:t>
            </a:r>
            <a:r>
              <a:rPr sz="4400"/>
              <a:t/>
            </a:r>
            <a:br>
              <a:rPr sz="4400"/>
            </a:br>
            <a:r>
              <a:rPr lang="tr-TR" sz="4400" b="1" strike="noStrike" spc="-1">
                <a:solidFill>
                  <a:schemeClr val="accent1">
                    <a:lumMod val="50000"/>
                  </a:schemeClr>
                </a:solidFill>
                <a:latin typeface="Arial"/>
              </a:rPr>
              <a:t>EĞİTİM ÖĞRETİM YILI</a:t>
            </a:r>
            <a:endParaRPr lang="tr-TR" sz="4400" b="0" strike="noStrike" spc="-1">
              <a:solidFill>
                <a:srgbClr val="000000"/>
              </a:solidFill>
              <a:latin typeface="Arial"/>
            </a:endParaRPr>
          </a:p>
          <a:p>
            <a:pPr algn="ctr" defTabSz="914400">
              <a:lnSpc>
                <a:spcPct val="100000"/>
              </a:lnSpc>
            </a:pPr>
            <a:endParaRPr lang="tr-TR" sz="4400" b="0" strike="noStrike" spc="-1">
              <a:solidFill>
                <a:srgbClr val="000000"/>
              </a:solidFill>
              <a:latin typeface="Arial"/>
            </a:endParaRPr>
          </a:p>
          <a:p>
            <a:pPr algn="ctr" defTabSz="914400">
              <a:lnSpc>
                <a:spcPct val="100000"/>
              </a:lnSpc>
            </a:pPr>
            <a:r>
              <a:rPr lang="tr-TR" sz="4400" b="1" strike="noStrike" spc="-1">
                <a:solidFill>
                  <a:schemeClr val="accent1">
                    <a:lumMod val="50000"/>
                  </a:schemeClr>
                </a:solidFill>
                <a:latin typeface="Arial"/>
              </a:rPr>
              <a:t> ORYANTASYON EĞİTİMİ</a:t>
            </a:r>
            <a:endParaRPr lang="tr-TR" sz="4400" b="0" strike="noStrike" spc="-1">
              <a:solidFill>
                <a:srgbClr val="000000"/>
              </a:solidFill>
              <a:latin typeface="Arial"/>
            </a:endParaRPr>
          </a:p>
        </p:txBody>
      </p:sp>
      <p:pic>
        <p:nvPicPr>
          <p:cNvPr id="148" name="Resim 6" descr="logo"/>
          <p:cNvPicPr/>
          <p:nvPr/>
        </p:nvPicPr>
        <p:blipFill>
          <a:blip r:embed="rId2"/>
          <a:stretch/>
        </p:blipFill>
        <p:spPr>
          <a:xfrm>
            <a:off x="179640" y="188640"/>
            <a:ext cx="1799280" cy="1799280"/>
          </a:xfrm>
          <a:prstGeom prst="rect">
            <a:avLst/>
          </a:prstGeom>
          <a:ln w="0">
            <a:noFill/>
          </a:ln>
          <a:effectLst>
            <a:outerShdw blurRad="50760" dist="50760" dir="5400000" algn="ctr" rotWithShape="0">
              <a:srgbClr val="000000">
                <a:alpha val="26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Metin kutusu 14"/>
          <p:cNvSpPr/>
          <p:nvPr/>
        </p:nvSpPr>
        <p:spPr>
          <a:xfrm>
            <a:off x="571320" y="71280"/>
            <a:ext cx="7785720" cy="516600"/>
          </a:xfrm>
          <a:prstGeom prst="rect">
            <a:avLst/>
          </a:prstGeom>
          <a:noFill/>
          <a:ln w="0">
            <a:noFill/>
          </a:ln>
          <a:effectLst>
            <a:innerShdw blurRad="63500" dist="50800" dir="18900000">
              <a:schemeClr val="tx2">
                <a:alpha val="50000"/>
              </a:schemeClr>
            </a:inn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Şenlik kapsamında; öğrencilerimiz eğitim öğretim dönemi süresince gerçekleştirdikleri çalışmaları sergileme imkanı bulmaktadırlar. </a:t>
            </a:r>
            <a:endParaRPr lang="tr-TR" sz="1400" b="0" strike="noStrike" spc="-1">
              <a:solidFill>
                <a:srgbClr val="000000"/>
              </a:solidFill>
              <a:latin typeface="Arial"/>
            </a:endParaRPr>
          </a:p>
        </p:txBody>
      </p:sp>
      <p:pic>
        <p:nvPicPr>
          <p:cNvPr id="262" name="14 Resim" descr="dans.jpg"/>
          <p:cNvPicPr/>
          <p:nvPr/>
        </p:nvPicPr>
        <p:blipFill>
          <a:blip r:embed="rId2"/>
          <a:stretch/>
        </p:blipFill>
        <p:spPr>
          <a:xfrm>
            <a:off x="5076000" y="1124640"/>
            <a:ext cx="3671280" cy="2519280"/>
          </a:xfrm>
          <a:prstGeom prst="rect">
            <a:avLst/>
          </a:prstGeom>
          <a:ln w="0">
            <a:noFill/>
          </a:ln>
        </p:spPr>
      </p:pic>
      <p:sp>
        <p:nvSpPr>
          <p:cNvPr id="263" name="Metin kutusu 14"/>
          <p:cNvSpPr/>
          <p:nvPr/>
        </p:nvSpPr>
        <p:spPr>
          <a:xfrm>
            <a:off x="5220000" y="601560"/>
            <a:ext cx="33832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Tiyatro Topluluğu “Ölümü Yaşamak” oyunu</a:t>
            </a:r>
            <a:endParaRPr lang="tr-TR" sz="1400" b="0" strike="noStrike" spc="-1">
              <a:solidFill>
                <a:srgbClr val="000000"/>
              </a:solidFill>
              <a:latin typeface="Arial"/>
            </a:endParaRPr>
          </a:p>
        </p:txBody>
      </p:sp>
      <p:pic>
        <p:nvPicPr>
          <p:cNvPr id="264" name="11 Resim" descr="_bahar-senlikleri-21-7312.jpg"/>
          <p:cNvPicPr/>
          <p:nvPr/>
        </p:nvPicPr>
        <p:blipFill>
          <a:blip r:embed="rId3"/>
          <a:stretch/>
        </p:blipFill>
        <p:spPr>
          <a:xfrm flipH="1">
            <a:off x="180720" y="1052640"/>
            <a:ext cx="3887280" cy="2519280"/>
          </a:xfrm>
          <a:prstGeom prst="rect">
            <a:avLst/>
          </a:prstGeom>
          <a:ln w="0">
            <a:noFill/>
          </a:ln>
        </p:spPr>
      </p:pic>
      <p:pic>
        <p:nvPicPr>
          <p:cNvPr id="265" name="12 Resim" descr="_bahar-senlikleri-17-8481.jpg"/>
          <p:cNvPicPr/>
          <p:nvPr/>
        </p:nvPicPr>
        <p:blipFill>
          <a:blip r:embed="rId4"/>
          <a:stretch/>
        </p:blipFill>
        <p:spPr>
          <a:xfrm>
            <a:off x="5076000" y="4077000"/>
            <a:ext cx="3671280" cy="2519280"/>
          </a:xfrm>
          <a:prstGeom prst="rect">
            <a:avLst/>
          </a:prstGeom>
          <a:ln w="0">
            <a:noFill/>
          </a:ln>
        </p:spPr>
      </p:pic>
      <p:sp>
        <p:nvSpPr>
          <p:cNvPr id="266" name="Metin kutusu 14"/>
          <p:cNvSpPr/>
          <p:nvPr/>
        </p:nvSpPr>
        <p:spPr>
          <a:xfrm>
            <a:off x="251640" y="672840"/>
            <a:ext cx="3743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Devlet Konservatuarı –Dans Gösterisi</a:t>
            </a:r>
            <a:endParaRPr lang="tr-TR" sz="1400" b="0" strike="noStrike" spc="-1">
              <a:solidFill>
                <a:srgbClr val="000000"/>
              </a:solidFill>
              <a:latin typeface="Arial"/>
            </a:endParaRPr>
          </a:p>
        </p:txBody>
      </p:sp>
      <p:sp>
        <p:nvSpPr>
          <p:cNvPr id="267" name="Metin kutusu 14"/>
          <p:cNvSpPr/>
          <p:nvPr/>
        </p:nvSpPr>
        <p:spPr>
          <a:xfrm>
            <a:off x="5580000" y="3625920"/>
            <a:ext cx="27352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Dans Topluluğu Modern Dans gösterisi</a:t>
            </a:r>
            <a:endParaRPr lang="tr-TR" sz="1400" b="0" strike="noStrike" spc="-1">
              <a:solidFill>
                <a:srgbClr val="000000"/>
              </a:solidFill>
              <a:latin typeface="Arial"/>
            </a:endParaRPr>
          </a:p>
        </p:txBody>
      </p:sp>
      <p:pic>
        <p:nvPicPr>
          <p:cNvPr id="268" name="16 Resim" descr="fmg_9551_copy.jpg"/>
          <p:cNvPicPr/>
          <p:nvPr/>
        </p:nvPicPr>
        <p:blipFill>
          <a:blip r:embed="rId5"/>
          <a:stretch/>
        </p:blipFill>
        <p:spPr>
          <a:xfrm>
            <a:off x="179640" y="4221000"/>
            <a:ext cx="3887280" cy="2303280"/>
          </a:xfrm>
          <a:prstGeom prst="rect">
            <a:avLst/>
          </a:prstGeom>
          <a:ln w="0">
            <a:noFill/>
          </a:ln>
        </p:spPr>
      </p:pic>
      <p:sp>
        <p:nvSpPr>
          <p:cNvPr id="269" name="Metin kutusu 14"/>
          <p:cNvSpPr/>
          <p:nvPr/>
        </p:nvSpPr>
        <p:spPr>
          <a:xfrm>
            <a:off x="179640" y="3645000"/>
            <a:ext cx="38152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Anadolu Kültür İzleri Topluluğu-Halk Oyunları Gösterisi</a:t>
            </a:r>
            <a:endParaRPr lang="tr-TR"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Metin kutusu 5"/>
          <p:cNvSpPr/>
          <p:nvPr/>
        </p:nvSpPr>
        <p:spPr>
          <a:xfrm>
            <a:off x="1216800" y="428760"/>
            <a:ext cx="688284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Açılan stand, sergiler, düzenlenen yarışma görüntüleri</a:t>
            </a:r>
            <a:endParaRPr lang="tr-TR" sz="1400" b="0" strike="noStrike" spc="-1">
              <a:solidFill>
                <a:srgbClr val="000000"/>
              </a:solidFill>
              <a:latin typeface="Arial"/>
            </a:endParaRPr>
          </a:p>
        </p:txBody>
      </p:sp>
      <p:pic>
        <p:nvPicPr>
          <p:cNvPr id="271" name="Resim 10"/>
          <p:cNvPicPr/>
          <p:nvPr/>
        </p:nvPicPr>
        <p:blipFill>
          <a:blip r:embed="rId2"/>
          <a:stretch/>
        </p:blipFill>
        <p:spPr>
          <a:xfrm>
            <a:off x="467640" y="4500720"/>
            <a:ext cx="3887280" cy="2070720"/>
          </a:xfrm>
          <a:prstGeom prst="rect">
            <a:avLst/>
          </a:prstGeom>
          <a:ln w="0">
            <a:noFill/>
          </a:ln>
        </p:spPr>
      </p:pic>
      <p:pic>
        <p:nvPicPr>
          <p:cNvPr id="272" name="Resim 11"/>
          <p:cNvPicPr/>
          <p:nvPr/>
        </p:nvPicPr>
        <p:blipFill>
          <a:blip r:embed="rId3"/>
          <a:stretch/>
        </p:blipFill>
        <p:spPr>
          <a:xfrm>
            <a:off x="5572080" y="4428720"/>
            <a:ext cx="2984760" cy="1999440"/>
          </a:xfrm>
          <a:prstGeom prst="rect">
            <a:avLst/>
          </a:prstGeom>
          <a:ln w="0">
            <a:noFill/>
          </a:ln>
        </p:spPr>
      </p:pic>
      <p:pic>
        <p:nvPicPr>
          <p:cNvPr id="273" name="7 Resim" descr="RTEmagicC_2015bahar2__10__jpg.jpg"/>
          <p:cNvPicPr/>
          <p:nvPr/>
        </p:nvPicPr>
        <p:blipFill>
          <a:blip r:embed="rId4"/>
          <a:stretch/>
        </p:blipFill>
        <p:spPr>
          <a:xfrm>
            <a:off x="5214960" y="714240"/>
            <a:ext cx="3320640" cy="2356200"/>
          </a:xfrm>
          <a:prstGeom prst="rect">
            <a:avLst/>
          </a:prstGeom>
          <a:ln w="0">
            <a:noFill/>
          </a:ln>
        </p:spPr>
      </p:pic>
      <p:pic>
        <p:nvPicPr>
          <p:cNvPr id="274" name="12 Resim" descr="şenlik24.jpg"/>
          <p:cNvPicPr/>
          <p:nvPr/>
        </p:nvPicPr>
        <p:blipFill>
          <a:blip r:embed="rId5"/>
          <a:stretch/>
        </p:blipFill>
        <p:spPr>
          <a:xfrm>
            <a:off x="357120" y="785880"/>
            <a:ext cx="3411000" cy="2284920"/>
          </a:xfrm>
          <a:prstGeom prst="rect">
            <a:avLst/>
          </a:prstGeom>
          <a:ln w="0">
            <a:noFill/>
          </a:ln>
        </p:spPr>
      </p:pic>
      <p:pic>
        <p:nvPicPr>
          <p:cNvPr id="275" name="14 Resim" descr="şebinubyo niyet.jpg"/>
          <p:cNvPicPr/>
          <p:nvPr/>
        </p:nvPicPr>
        <p:blipFill>
          <a:blip r:embed="rId6"/>
          <a:stretch/>
        </p:blipFill>
        <p:spPr>
          <a:xfrm>
            <a:off x="2714760" y="2786040"/>
            <a:ext cx="3439800" cy="1937160"/>
          </a:xfrm>
          <a:prstGeom prst="rect">
            <a:avLst/>
          </a:prstGeom>
          <a:ln w="0">
            <a:noFill/>
          </a:ln>
          <a:effectLst>
            <a:innerShdw blurRad="63500" dist="50800" dir="16200000">
              <a:schemeClr val="tx2">
                <a:alpha val="45000"/>
              </a:schemeClr>
            </a:inn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Metin kutusu 12"/>
          <p:cNvSpPr/>
          <p:nvPr/>
        </p:nvSpPr>
        <p:spPr>
          <a:xfrm>
            <a:off x="1000080" y="214200"/>
            <a:ext cx="7428600" cy="73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Şenlik süresince öğrencilerimiz; Amfi Tiyatro da  açık hava film gösterimlerine katılma, ses, bilgi, karaoke yarışmaları, masa tenisi, satranç, …vb turnuvalarda eğlenme fırsatı bulmuşlardır.  </a:t>
            </a:r>
            <a:endParaRPr lang="tr-TR" sz="1400" b="0" strike="noStrike" spc="-1">
              <a:solidFill>
                <a:srgbClr val="000000"/>
              </a:solidFill>
              <a:latin typeface="Arial"/>
            </a:endParaRPr>
          </a:p>
        </p:txBody>
      </p:sp>
      <p:pic>
        <p:nvPicPr>
          <p:cNvPr id="277" name="11 Resim" descr="bc21add28c.jpg"/>
          <p:cNvPicPr/>
          <p:nvPr/>
        </p:nvPicPr>
        <p:blipFill>
          <a:blip r:embed="rId2"/>
          <a:stretch/>
        </p:blipFill>
        <p:spPr>
          <a:xfrm>
            <a:off x="571320" y="1071720"/>
            <a:ext cx="2356200" cy="2356200"/>
          </a:xfrm>
          <a:prstGeom prst="rect">
            <a:avLst/>
          </a:prstGeom>
          <a:ln w="0">
            <a:noFill/>
          </a:ln>
        </p:spPr>
      </p:pic>
      <p:pic>
        <p:nvPicPr>
          <p:cNvPr id="278" name="13 Resim" descr="RTEmagicC_2015bahar2__3__jpg.jpg"/>
          <p:cNvPicPr/>
          <p:nvPr/>
        </p:nvPicPr>
        <p:blipFill>
          <a:blip r:embed="rId3"/>
          <a:stretch/>
        </p:blipFill>
        <p:spPr>
          <a:xfrm>
            <a:off x="3357720" y="1071720"/>
            <a:ext cx="2642040" cy="2356200"/>
          </a:xfrm>
          <a:prstGeom prst="rect">
            <a:avLst/>
          </a:prstGeom>
          <a:ln w="0">
            <a:noFill/>
          </a:ln>
        </p:spPr>
      </p:pic>
      <p:pic>
        <p:nvPicPr>
          <p:cNvPr id="279" name="16 Resim" descr="e6ee6edc0b.jpg"/>
          <p:cNvPicPr/>
          <p:nvPr/>
        </p:nvPicPr>
        <p:blipFill>
          <a:blip r:embed="rId4"/>
          <a:stretch/>
        </p:blipFill>
        <p:spPr>
          <a:xfrm>
            <a:off x="6357960" y="1105560"/>
            <a:ext cx="2508840" cy="2322360"/>
          </a:xfrm>
          <a:prstGeom prst="rect">
            <a:avLst/>
          </a:prstGeom>
          <a:ln w="0">
            <a:noFill/>
          </a:ln>
        </p:spPr>
      </p:pic>
      <p:pic>
        <p:nvPicPr>
          <p:cNvPr id="280" name="14 Resim" descr="paintball.jpg"/>
          <p:cNvPicPr/>
          <p:nvPr/>
        </p:nvPicPr>
        <p:blipFill>
          <a:blip r:embed="rId5"/>
          <a:stretch/>
        </p:blipFill>
        <p:spPr>
          <a:xfrm>
            <a:off x="1143000" y="3786120"/>
            <a:ext cx="3308760" cy="2427840"/>
          </a:xfrm>
          <a:prstGeom prst="rect">
            <a:avLst/>
          </a:prstGeom>
          <a:ln w="0">
            <a:noFill/>
          </a:ln>
        </p:spPr>
      </p:pic>
      <p:pic>
        <p:nvPicPr>
          <p:cNvPr id="281" name="15 Resim" descr="şebinbaharmaç.jpg"/>
          <p:cNvPicPr/>
          <p:nvPr/>
        </p:nvPicPr>
        <p:blipFill>
          <a:blip r:embed="rId6"/>
          <a:stretch/>
        </p:blipFill>
        <p:spPr>
          <a:xfrm>
            <a:off x="5072040" y="3786120"/>
            <a:ext cx="3285000" cy="23562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Metin kutusu 12"/>
          <p:cNvSpPr/>
          <p:nvPr/>
        </p:nvSpPr>
        <p:spPr>
          <a:xfrm>
            <a:off x="1907640" y="116640"/>
            <a:ext cx="54280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Değerli Sanatçılarımızı şenlik kapsamında Üniversitemizde ağırlamaktan mutluluk duyuyoruz.</a:t>
            </a:r>
            <a:endParaRPr lang="tr-TR" sz="1400" b="0" strike="noStrike" spc="-1">
              <a:solidFill>
                <a:srgbClr val="000000"/>
              </a:solidFill>
              <a:latin typeface="Arial"/>
            </a:endParaRPr>
          </a:p>
        </p:txBody>
      </p:sp>
      <p:pic>
        <p:nvPicPr>
          <p:cNvPr id="283" name="11 Resim" descr="gru_4484_kopya_copy.jpg"/>
          <p:cNvPicPr/>
          <p:nvPr/>
        </p:nvPicPr>
        <p:blipFill>
          <a:blip r:embed="rId2"/>
          <a:stretch/>
        </p:blipFill>
        <p:spPr>
          <a:xfrm>
            <a:off x="323640" y="836640"/>
            <a:ext cx="2663280" cy="2640960"/>
          </a:xfrm>
          <a:prstGeom prst="rect">
            <a:avLst/>
          </a:prstGeom>
          <a:ln w="0">
            <a:noFill/>
          </a:ln>
        </p:spPr>
      </p:pic>
      <p:pic>
        <p:nvPicPr>
          <p:cNvPr id="284" name="7 Resim" descr="gru_0044_copy.jpg"/>
          <p:cNvPicPr/>
          <p:nvPr/>
        </p:nvPicPr>
        <p:blipFill>
          <a:blip r:embed="rId3"/>
          <a:stretch/>
        </p:blipFill>
        <p:spPr>
          <a:xfrm>
            <a:off x="3132000" y="836640"/>
            <a:ext cx="2735280" cy="2663280"/>
          </a:xfrm>
          <a:prstGeom prst="rect">
            <a:avLst/>
          </a:prstGeom>
          <a:ln w="0">
            <a:noFill/>
          </a:ln>
        </p:spPr>
      </p:pic>
      <p:pic>
        <p:nvPicPr>
          <p:cNvPr id="285" name="13 Resim" descr="gru_5662_copy.jpg"/>
          <p:cNvPicPr/>
          <p:nvPr/>
        </p:nvPicPr>
        <p:blipFill>
          <a:blip r:embed="rId4"/>
          <a:stretch/>
        </p:blipFill>
        <p:spPr>
          <a:xfrm>
            <a:off x="6156000" y="836640"/>
            <a:ext cx="2824920" cy="2663280"/>
          </a:xfrm>
          <a:prstGeom prst="rect">
            <a:avLst/>
          </a:prstGeom>
          <a:ln w="0">
            <a:noFill/>
          </a:ln>
        </p:spPr>
      </p:pic>
      <p:sp>
        <p:nvSpPr>
          <p:cNvPr id="286" name="Metin kutusu 12"/>
          <p:cNvSpPr/>
          <p:nvPr/>
        </p:nvSpPr>
        <p:spPr>
          <a:xfrm>
            <a:off x="323640" y="3481920"/>
            <a:ext cx="86400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Sanatçı Resul DİNDAR, Ekin UZUNLAR, Bora DURAN, Aydilge,  EYPİO,  Grup ZAKKUM,  bizlerleydi…</a:t>
            </a:r>
            <a:endParaRPr lang="tr-TR" sz="1400" b="0" strike="noStrike" spc="-1">
              <a:solidFill>
                <a:srgbClr val="000000"/>
              </a:solidFill>
              <a:latin typeface="Arial"/>
            </a:endParaRPr>
          </a:p>
        </p:txBody>
      </p:sp>
      <p:pic>
        <p:nvPicPr>
          <p:cNvPr id="287" name="10 Resim" descr="_bahar-senligi-24-6949.jpg"/>
          <p:cNvPicPr/>
          <p:nvPr/>
        </p:nvPicPr>
        <p:blipFill>
          <a:blip r:embed="rId5"/>
          <a:stretch/>
        </p:blipFill>
        <p:spPr>
          <a:xfrm>
            <a:off x="179640" y="3933000"/>
            <a:ext cx="2807280" cy="2591280"/>
          </a:xfrm>
          <a:prstGeom prst="rect">
            <a:avLst/>
          </a:prstGeom>
          <a:ln w="0">
            <a:noFill/>
          </a:ln>
        </p:spPr>
      </p:pic>
      <p:pic>
        <p:nvPicPr>
          <p:cNvPr id="288" name="12 Resim" descr="DSC_0110.JPG"/>
          <p:cNvPicPr/>
          <p:nvPr/>
        </p:nvPicPr>
        <p:blipFill>
          <a:blip r:embed="rId6"/>
          <a:stretch/>
        </p:blipFill>
        <p:spPr>
          <a:xfrm>
            <a:off x="3060000" y="3933000"/>
            <a:ext cx="2950920" cy="2591280"/>
          </a:xfrm>
          <a:prstGeom prst="rect">
            <a:avLst/>
          </a:prstGeom>
          <a:ln w="0">
            <a:noFill/>
          </a:ln>
        </p:spPr>
      </p:pic>
      <p:pic>
        <p:nvPicPr>
          <p:cNvPr id="289" name="14 Resim" descr="_bahar-senlikleri-27-2434.jpg"/>
          <p:cNvPicPr/>
          <p:nvPr/>
        </p:nvPicPr>
        <p:blipFill>
          <a:blip r:embed="rId7"/>
          <a:stretch/>
        </p:blipFill>
        <p:spPr>
          <a:xfrm>
            <a:off x="6156000" y="3933000"/>
            <a:ext cx="2911320" cy="259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Başlık 4"/>
          <p:cNvSpPr/>
          <p:nvPr/>
        </p:nvSpPr>
        <p:spPr>
          <a:xfrm>
            <a:off x="467640" y="281880"/>
            <a:ext cx="1817280" cy="288360"/>
          </a:xfrm>
          <a:prstGeom prst="rect">
            <a:avLst/>
          </a:prstGeom>
          <a:noFill/>
          <a:ln w="0">
            <a:noFill/>
          </a:ln>
        </p:spPr>
        <p:style>
          <a:lnRef idx="0">
            <a:scrgbClr r="0" g="0" b="0"/>
          </a:lnRef>
          <a:fillRef idx="0">
            <a:scrgbClr r="0" g="0" b="0"/>
          </a:fillRef>
          <a:effectRef idx="0">
            <a:scrgbClr r="0" g="0" b="0"/>
          </a:effectRef>
          <a:fontRef idx="minor"/>
        </p:style>
        <p:txBody>
          <a:bodyPr lIns="0" tIns="45000" rIns="0" bIns="0" anchor="b">
            <a:spAutoFit/>
          </a:bodyPr>
          <a:lstStyle/>
          <a:p>
            <a:pPr defTabSz="914400">
              <a:lnSpc>
                <a:spcPct val="100000"/>
              </a:lnSpc>
            </a:pPr>
            <a:r>
              <a:rPr lang="tr-TR" sz="1600" b="1" strike="noStrike" spc="-1">
                <a:solidFill>
                  <a:schemeClr val="accent1">
                    <a:lumMod val="50000"/>
                  </a:schemeClr>
                </a:solidFill>
                <a:latin typeface="Arial"/>
              </a:rPr>
              <a:t>Spor Etkinlikleri</a:t>
            </a:r>
            <a:endParaRPr lang="tr-TR" sz="1600" b="0" strike="noStrike" spc="-1">
              <a:solidFill>
                <a:srgbClr val="000000"/>
              </a:solidFill>
              <a:latin typeface="Arial"/>
            </a:endParaRPr>
          </a:p>
        </p:txBody>
      </p:sp>
      <p:sp>
        <p:nvSpPr>
          <p:cNvPr id="291" name="Metin kutusu 3"/>
          <p:cNvSpPr/>
          <p:nvPr/>
        </p:nvSpPr>
        <p:spPr>
          <a:xfrm>
            <a:off x="179640" y="692640"/>
            <a:ext cx="8856000" cy="106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tr-TR" sz="1600" b="0" strike="noStrike" spc="-1">
                <a:solidFill>
                  <a:schemeClr val="dk1"/>
                </a:solidFill>
                <a:latin typeface="Arial"/>
              </a:rPr>
              <a:t>Ekim ayında başlayıp bahar şenliklerinde yapılan final müsabakalarıyla sonuçlanan ve şenliğin son günü madalya ve kupa töreni ile ödüllendirilen spor etkinlikleri; Üniversitemiz içindeki akademik, idari personel ile öğrenci takımlarının oluşturduğu spor takımları arasında; Basketbol, Voleybol, Futbol, Masa Tenisi ve Satranç  branşlarında yapılan turnuvalarla gerçekleşmektedir.</a:t>
            </a:r>
            <a:endParaRPr lang="tr-TR" sz="1600" b="0" strike="noStrike" spc="-1">
              <a:solidFill>
                <a:srgbClr val="000000"/>
              </a:solidFill>
              <a:latin typeface="Arial"/>
            </a:endParaRPr>
          </a:p>
        </p:txBody>
      </p:sp>
      <p:pic>
        <p:nvPicPr>
          <p:cNvPr id="292" name="10 Resim" descr="IMG-20180928-WA0025.jpg"/>
          <p:cNvPicPr/>
          <p:nvPr/>
        </p:nvPicPr>
        <p:blipFill>
          <a:blip r:embed="rId2"/>
          <a:stretch/>
        </p:blipFill>
        <p:spPr>
          <a:xfrm>
            <a:off x="3060000" y="4365000"/>
            <a:ext cx="3058920" cy="2231280"/>
          </a:xfrm>
          <a:prstGeom prst="rect">
            <a:avLst/>
          </a:prstGeom>
          <a:ln w="0">
            <a:noFill/>
          </a:ln>
        </p:spPr>
      </p:pic>
      <p:pic>
        <p:nvPicPr>
          <p:cNvPr id="293" name="13 Resim" descr="_img-3570-2099.JPG"/>
          <p:cNvPicPr/>
          <p:nvPr/>
        </p:nvPicPr>
        <p:blipFill>
          <a:blip r:embed="rId3"/>
          <a:stretch/>
        </p:blipFill>
        <p:spPr>
          <a:xfrm>
            <a:off x="251640" y="1917000"/>
            <a:ext cx="2735280" cy="2303280"/>
          </a:xfrm>
          <a:prstGeom prst="rect">
            <a:avLst/>
          </a:prstGeom>
          <a:ln w="0">
            <a:noFill/>
          </a:ln>
        </p:spPr>
      </p:pic>
      <p:pic>
        <p:nvPicPr>
          <p:cNvPr id="294" name="14 Resim" descr="_bahar-senlikleri-16-8392.jpg"/>
          <p:cNvPicPr/>
          <p:nvPr/>
        </p:nvPicPr>
        <p:blipFill>
          <a:blip r:embed="rId4"/>
          <a:stretch/>
        </p:blipFill>
        <p:spPr>
          <a:xfrm>
            <a:off x="3060000" y="1917000"/>
            <a:ext cx="3023280" cy="2303280"/>
          </a:xfrm>
          <a:prstGeom prst="rect">
            <a:avLst/>
          </a:prstGeom>
          <a:ln w="0">
            <a:noFill/>
          </a:ln>
        </p:spPr>
      </p:pic>
      <p:pic>
        <p:nvPicPr>
          <p:cNvPr id="295" name="15 Resim" descr="_bahar-senlikleri-11-6058.jpg"/>
          <p:cNvPicPr/>
          <p:nvPr/>
        </p:nvPicPr>
        <p:blipFill>
          <a:blip r:embed="rId5"/>
          <a:stretch/>
        </p:blipFill>
        <p:spPr>
          <a:xfrm>
            <a:off x="179640" y="4365000"/>
            <a:ext cx="2735280" cy="2231280"/>
          </a:xfrm>
          <a:prstGeom prst="rect">
            <a:avLst/>
          </a:prstGeom>
          <a:ln w="0">
            <a:noFill/>
          </a:ln>
        </p:spPr>
      </p:pic>
      <p:pic>
        <p:nvPicPr>
          <p:cNvPr id="296" name="16 Resim" descr="_bahar-senlikleri-10-4400.jpg"/>
          <p:cNvPicPr/>
          <p:nvPr/>
        </p:nvPicPr>
        <p:blipFill>
          <a:blip r:embed="rId6"/>
          <a:stretch/>
        </p:blipFill>
        <p:spPr>
          <a:xfrm>
            <a:off x="6228360" y="4365000"/>
            <a:ext cx="2735280" cy="2231280"/>
          </a:xfrm>
          <a:prstGeom prst="rect">
            <a:avLst/>
          </a:prstGeom>
          <a:ln w="0">
            <a:noFill/>
          </a:ln>
        </p:spPr>
      </p:pic>
      <p:pic>
        <p:nvPicPr>
          <p:cNvPr id="297" name="11 Resim" descr="vol erk.türkiye şampiyon.jpg"/>
          <p:cNvPicPr/>
          <p:nvPr/>
        </p:nvPicPr>
        <p:blipFill>
          <a:blip r:embed="rId7"/>
          <a:stretch/>
        </p:blipFill>
        <p:spPr>
          <a:xfrm>
            <a:off x="6228360" y="1917000"/>
            <a:ext cx="2735280" cy="223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Metin kutusu 3"/>
          <p:cNvSpPr/>
          <p:nvPr/>
        </p:nvSpPr>
        <p:spPr>
          <a:xfrm>
            <a:off x="286920" y="0"/>
            <a:ext cx="8856000" cy="130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tr-TR" sz="1600" b="0" strike="noStrike" spc="-1">
                <a:solidFill>
                  <a:schemeClr val="dk1"/>
                </a:solidFill>
                <a:latin typeface="Arial"/>
              </a:rPr>
              <a:t>Her yıl Üniversite Sporları Federasyonu ve ÜNİLİG tarafından düzenlenen Üniversitelerarası  spor müsabakalarına, Üniversitemiz  Basketbol, Voleybol, Salon Futbolu, Masa Tenisi, Judo,Boks, Güreş,..vb. branşlarda katılım sağlanmakta olup;</a:t>
            </a:r>
            <a:endParaRPr lang="tr-TR" sz="1600" b="0" strike="noStrike" spc="-1">
              <a:solidFill>
                <a:srgbClr val="000000"/>
              </a:solidFill>
              <a:latin typeface="Arial"/>
            </a:endParaRPr>
          </a:p>
          <a:p>
            <a:pPr defTabSz="914400">
              <a:lnSpc>
                <a:spcPct val="100000"/>
              </a:lnSpc>
            </a:pPr>
            <a:r>
              <a:rPr lang="tr-TR" sz="1600" b="0" strike="noStrike" spc="-1">
                <a:solidFill>
                  <a:schemeClr val="dk1"/>
                </a:solidFill>
                <a:latin typeface="Arial"/>
              </a:rPr>
              <a:t>2022-2023 Eğitim-Öğretim döneminde  Üniversitemiz öğrencisi </a:t>
            </a:r>
            <a:r>
              <a:rPr lang="tr-TR" sz="1600" b="0" strike="noStrike" spc="-1">
                <a:solidFill>
                  <a:srgbClr val="FF0000"/>
                </a:solidFill>
                <a:latin typeface="Arial"/>
              </a:rPr>
              <a:t>Milli güreşçi Adem Burak Uzun                                                          Avrupa Şampiyonu</a:t>
            </a:r>
            <a:r>
              <a:rPr lang="tr-TR" sz="1600" b="0" strike="noStrike" spc="-1">
                <a:solidFill>
                  <a:schemeClr val="dk1"/>
                </a:solidFill>
                <a:latin typeface="Arial"/>
              </a:rPr>
              <a:t> olmuştur.</a:t>
            </a:r>
            <a:endParaRPr lang="tr-TR" sz="1600" b="0" strike="noStrike" spc="-1">
              <a:solidFill>
                <a:srgbClr val="000000"/>
              </a:solidFill>
              <a:latin typeface="Arial"/>
            </a:endParaRPr>
          </a:p>
        </p:txBody>
      </p:sp>
      <p:sp>
        <p:nvSpPr>
          <p:cNvPr id="299" name="14 Dikdörtgen"/>
          <p:cNvSpPr/>
          <p:nvPr/>
        </p:nvSpPr>
        <p:spPr>
          <a:xfrm rot="318000">
            <a:off x="3917520" y="2960640"/>
            <a:ext cx="857160" cy="143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scene3d>
              <a:camera prst="orthographicFront"/>
              <a:lightRig rig="flat" dir="tl">
                <a:rot lat="0" lon="0" rev="6600000"/>
              </a:lightRig>
            </a:scene3d>
            <a:sp3d extrusionH="25400" contourW="8890">
              <a:bevelT w="38100" h="31750"/>
              <a:contourClr>
                <a:schemeClr val="accent2"/>
              </a:contourClr>
            </a:sp3d>
          </a:bodyPr>
          <a:lstStyle/>
          <a:p>
            <a:pPr algn="ctr" defTabSz="914400">
              <a:lnSpc>
                <a:spcPct val="100000"/>
              </a:lnSpc>
            </a:pPr>
            <a:endParaRPr lang="tr-TR" sz="1800" b="0" strike="noStrike" spc="-1">
              <a:solidFill>
                <a:srgbClr val="000000"/>
              </a:solidFill>
              <a:latin typeface="Arial"/>
            </a:endParaRPr>
          </a:p>
        </p:txBody>
      </p:sp>
      <p:pic>
        <p:nvPicPr>
          <p:cNvPr id="300" name="8 Resim" descr="vol.bayan türkiye 3..jpg"/>
          <p:cNvPicPr/>
          <p:nvPr/>
        </p:nvPicPr>
        <p:blipFill>
          <a:blip r:embed="rId2"/>
          <a:stretch/>
        </p:blipFill>
        <p:spPr>
          <a:xfrm>
            <a:off x="251640" y="4005000"/>
            <a:ext cx="3455280" cy="2447280"/>
          </a:xfrm>
          <a:prstGeom prst="rect">
            <a:avLst/>
          </a:prstGeom>
          <a:ln w="0">
            <a:noFill/>
          </a:ln>
        </p:spPr>
      </p:pic>
      <p:pic>
        <p:nvPicPr>
          <p:cNvPr id="301" name="9 Resim" descr="voleybol türkiye şampiyon.jpg"/>
          <p:cNvPicPr/>
          <p:nvPr/>
        </p:nvPicPr>
        <p:blipFill>
          <a:blip r:embed="rId3"/>
          <a:stretch/>
        </p:blipFill>
        <p:spPr>
          <a:xfrm>
            <a:off x="5004000" y="4005000"/>
            <a:ext cx="3778920" cy="2520000"/>
          </a:xfrm>
          <a:prstGeom prst="rect">
            <a:avLst/>
          </a:prstGeom>
          <a:ln w="0">
            <a:noFill/>
          </a:ln>
        </p:spPr>
      </p:pic>
      <p:pic>
        <p:nvPicPr>
          <p:cNvPr id="302" name="Resim 301"/>
          <p:cNvPicPr/>
          <p:nvPr/>
        </p:nvPicPr>
        <p:blipFill>
          <a:blip r:embed="rId4"/>
          <a:stretch/>
        </p:blipFill>
        <p:spPr>
          <a:xfrm>
            <a:off x="360000" y="1440000"/>
            <a:ext cx="8279280" cy="24249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p:cNvSpPr>
          <p:nvPr>
            <p:ph/>
          </p:nvPr>
        </p:nvSpPr>
        <p:spPr>
          <a:xfrm>
            <a:off x="251640" y="1920240"/>
            <a:ext cx="4243320" cy="5396400"/>
          </a:xfrm>
          <a:prstGeom prst="rect">
            <a:avLst/>
          </a:prstGeom>
          <a:noFill/>
          <a:ln w="0">
            <a:noFill/>
          </a:ln>
        </p:spPr>
        <p:txBody>
          <a:bodyPr lIns="90000" tIns="45000" rIns="90000" bIns="45000" anchor="t">
            <a:normAutofit/>
          </a:bodyPr>
          <a:lstStyle/>
          <a:p>
            <a:pPr indent="0">
              <a:spcBef>
                <a:spcPts val="1417"/>
              </a:spcBef>
              <a:buNone/>
            </a:pPr>
            <a:endParaRPr lang="tr-TR" sz="1800" b="0" strike="noStrike" spc="-1">
              <a:solidFill>
                <a:srgbClr val="000000"/>
              </a:solidFill>
              <a:latin typeface="Arial"/>
            </a:endParaRPr>
          </a:p>
        </p:txBody>
      </p:sp>
      <p:sp>
        <p:nvSpPr>
          <p:cNvPr id="304" name="Metin kutusu 3"/>
          <p:cNvSpPr/>
          <p:nvPr/>
        </p:nvSpPr>
        <p:spPr>
          <a:xfrm>
            <a:off x="0" y="428760"/>
            <a:ext cx="914292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600" b="0" strike="noStrike" spc="-1">
                <a:solidFill>
                  <a:schemeClr val="dk1"/>
                </a:solidFill>
                <a:latin typeface="Arial"/>
              </a:rPr>
              <a:t>Ferdi müsabakalarda Boks ve Güreş Takımları </a:t>
            </a:r>
            <a:r>
              <a:rPr lang="tr-TR" sz="1600" b="0" strike="noStrike" spc="-1">
                <a:solidFill>
                  <a:srgbClr val="FF0000"/>
                </a:solidFill>
                <a:latin typeface="Arial"/>
              </a:rPr>
              <a:t>TÜRKİYE ŞAMPİYONLUĞU</a:t>
            </a:r>
            <a:r>
              <a:rPr lang="tr-TR" sz="1600" b="0" strike="noStrike" spc="-1">
                <a:solidFill>
                  <a:schemeClr val="dk1"/>
                </a:solidFill>
                <a:latin typeface="Arial"/>
              </a:rPr>
              <a:t>,  Judo Takımı </a:t>
            </a:r>
            <a:endParaRPr lang="tr-TR" sz="1600" b="0" strike="noStrike" spc="-1">
              <a:solidFill>
                <a:srgbClr val="000000"/>
              </a:solidFill>
              <a:latin typeface="Arial"/>
            </a:endParaRPr>
          </a:p>
          <a:p>
            <a:pPr algn="ctr" defTabSz="914400">
              <a:lnSpc>
                <a:spcPct val="100000"/>
              </a:lnSpc>
            </a:pPr>
            <a:r>
              <a:rPr lang="tr-TR" sz="1600" b="0" strike="noStrike" spc="-1">
                <a:solidFill>
                  <a:srgbClr val="FF0000"/>
                </a:solidFill>
                <a:latin typeface="Arial"/>
              </a:rPr>
              <a:t>Türkiye 3. lüğü  </a:t>
            </a:r>
            <a:r>
              <a:rPr lang="tr-TR" sz="1600" b="0" strike="noStrike" spc="-1">
                <a:solidFill>
                  <a:schemeClr val="dk1"/>
                </a:solidFill>
                <a:latin typeface="Arial"/>
              </a:rPr>
              <a:t>elde etmiştir. </a:t>
            </a:r>
            <a:endParaRPr lang="tr-TR" sz="1600" b="0" strike="noStrike" spc="-1">
              <a:solidFill>
                <a:srgbClr val="000000"/>
              </a:solidFill>
              <a:latin typeface="Arial"/>
            </a:endParaRPr>
          </a:p>
        </p:txBody>
      </p:sp>
      <p:pic>
        <p:nvPicPr>
          <p:cNvPr id="305" name="7 Resim" descr="f2f65b77a1.jpg"/>
          <p:cNvPicPr/>
          <p:nvPr/>
        </p:nvPicPr>
        <p:blipFill>
          <a:blip r:embed="rId2"/>
          <a:stretch/>
        </p:blipFill>
        <p:spPr>
          <a:xfrm>
            <a:off x="855360" y="1285920"/>
            <a:ext cx="3499560" cy="2427840"/>
          </a:xfrm>
          <a:prstGeom prst="rect">
            <a:avLst/>
          </a:prstGeom>
          <a:ln w="0">
            <a:noFill/>
          </a:ln>
        </p:spPr>
      </p:pic>
      <p:pic>
        <p:nvPicPr>
          <p:cNvPr id="306" name="10 Resim" descr="8f5b4be1c1.jpg"/>
          <p:cNvPicPr/>
          <p:nvPr/>
        </p:nvPicPr>
        <p:blipFill>
          <a:blip r:embed="rId3"/>
          <a:stretch/>
        </p:blipFill>
        <p:spPr>
          <a:xfrm>
            <a:off x="3996000" y="3861000"/>
            <a:ext cx="1927800" cy="2427840"/>
          </a:xfrm>
          <a:prstGeom prst="rect">
            <a:avLst/>
          </a:prstGeom>
          <a:ln w="0">
            <a:noFill/>
          </a:ln>
        </p:spPr>
      </p:pic>
      <p:pic>
        <p:nvPicPr>
          <p:cNvPr id="307" name="9 Resim" descr="boks2_1 türkiye 2.resul coşan.jpg"/>
          <p:cNvPicPr/>
          <p:nvPr/>
        </p:nvPicPr>
        <p:blipFill>
          <a:blip r:embed="rId4"/>
          <a:stretch/>
        </p:blipFill>
        <p:spPr>
          <a:xfrm>
            <a:off x="5074920" y="1268640"/>
            <a:ext cx="3456720" cy="2430000"/>
          </a:xfrm>
          <a:prstGeom prst="rect">
            <a:avLst/>
          </a:prstGeom>
          <a:ln w="0">
            <a:noFill/>
          </a:ln>
        </p:spPr>
      </p:pic>
      <p:pic>
        <p:nvPicPr>
          <p:cNvPr id="308" name="14 Resim" descr="gru_1231_copy.jpg"/>
          <p:cNvPicPr/>
          <p:nvPr/>
        </p:nvPicPr>
        <p:blipFill>
          <a:blip r:embed="rId5"/>
          <a:stretch/>
        </p:blipFill>
        <p:spPr>
          <a:xfrm>
            <a:off x="395640" y="3933000"/>
            <a:ext cx="3455280" cy="2375280"/>
          </a:xfrm>
          <a:prstGeom prst="rect">
            <a:avLst/>
          </a:prstGeom>
          <a:ln w="0">
            <a:noFill/>
          </a:ln>
        </p:spPr>
      </p:pic>
      <p:pic>
        <p:nvPicPr>
          <p:cNvPr id="309" name="11 Resim" descr="_omer3005-7718.JPG"/>
          <p:cNvPicPr/>
          <p:nvPr/>
        </p:nvPicPr>
        <p:blipFill>
          <a:blip r:embed="rId6"/>
          <a:stretch/>
        </p:blipFill>
        <p:spPr>
          <a:xfrm>
            <a:off x="6012000" y="3933000"/>
            <a:ext cx="3023280" cy="2303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Metin kutusu 5"/>
          <p:cNvSpPr/>
          <p:nvPr/>
        </p:nvSpPr>
        <p:spPr>
          <a:xfrm>
            <a:off x="2643120" y="192240"/>
            <a:ext cx="3815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1" strike="noStrike" spc="-1">
                <a:solidFill>
                  <a:schemeClr val="accent1">
                    <a:lumMod val="50000"/>
                  </a:schemeClr>
                </a:solidFill>
                <a:latin typeface="Comic Sans MS"/>
              </a:rPr>
              <a:t>MEZUNİYET TÖRENİ GÖRÜNTÜLERİ</a:t>
            </a:r>
            <a:endParaRPr lang="tr-TR" sz="1400" b="0" strike="noStrike" spc="-1">
              <a:solidFill>
                <a:srgbClr val="000000"/>
              </a:solidFill>
              <a:latin typeface="Arial"/>
            </a:endParaRPr>
          </a:p>
        </p:txBody>
      </p:sp>
      <p:sp>
        <p:nvSpPr>
          <p:cNvPr id="311" name="Metin kutusu 6"/>
          <p:cNvSpPr/>
          <p:nvPr/>
        </p:nvSpPr>
        <p:spPr>
          <a:xfrm>
            <a:off x="251640" y="642960"/>
            <a:ext cx="8424000" cy="106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tr-TR" sz="1600" b="0" strike="noStrike" spc="-1">
                <a:solidFill>
                  <a:schemeClr val="dk1"/>
                </a:solidFill>
                <a:latin typeface="Arial"/>
              </a:rPr>
              <a:t>Birimlerimizin mezuniyet törenleri; il kamu kurum ve kuruluşları, akademik, idari personel ve öğrenci velilerimizin katılımı ile havaların yağışlı olması münasebetiyle, Batlama Vadisinde bulunan Hüseyin Avni Alpaslan Kapalı Spor Salonunda düzenlenmiş olup, dereceye giren öğrencilerimize ödülleri takdim edilmektedir.</a:t>
            </a:r>
            <a:endParaRPr lang="tr-TR" sz="1600" b="0" strike="noStrike" spc="-1">
              <a:solidFill>
                <a:srgbClr val="000000"/>
              </a:solidFill>
              <a:latin typeface="Arial"/>
            </a:endParaRPr>
          </a:p>
        </p:txBody>
      </p:sp>
      <p:pic>
        <p:nvPicPr>
          <p:cNvPr id="312" name="Resim 311"/>
          <p:cNvPicPr/>
          <p:nvPr/>
        </p:nvPicPr>
        <p:blipFill>
          <a:blip r:embed="rId2"/>
          <a:stretch/>
        </p:blipFill>
        <p:spPr>
          <a:xfrm>
            <a:off x="4680000" y="4320000"/>
            <a:ext cx="4320000" cy="2340000"/>
          </a:xfrm>
          <a:prstGeom prst="rect">
            <a:avLst/>
          </a:prstGeom>
          <a:ln w="0">
            <a:noFill/>
          </a:ln>
        </p:spPr>
      </p:pic>
      <p:pic>
        <p:nvPicPr>
          <p:cNvPr id="313" name="Resim 312"/>
          <p:cNvPicPr/>
          <p:nvPr/>
        </p:nvPicPr>
        <p:blipFill>
          <a:blip r:embed="rId3"/>
          <a:stretch/>
        </p:blipFill>
        <p:spPr>
          <a:xfrm>
            <a:off x="360000" y="1708200"/>
            <a:ext cx="2700000" cy="2251800"/>
          </a:xfrm>
          <a:prstGeom prst="rect">
            <a:avLst/>
          </a:prstGeom>
          <a:ln w="0">
            <a:noFill/>
          </a:ln>
        </p:spPr>
      </p:pic>
      <p:pic>
        <p:nvPicPr>
          <p:cNvPr id="314" name="Resim 313"/>
          <p:cNvPicPr/>
          <p:nvPr/>
        </p:nvPicPr>
        <p:blipFill>
          <a:blip r:embed="rId4"/>
          <a:stretch/>
        </p:blipFill>
        <p:spPr>
          <a:xfrm>
            <a:off x="3240000" y="1708200"/>
            <a:ext cx="3060000" cy="2251800"/>
          </a:xfrm>
          <a:prstGeom prst="rect">
            <a:avLst/>
          </a:prstGeom>
          <a:ln w="0">
            <a:noFill/>
          </a:ln>
        </p:spPr>
      </p:pic>
      <p:pic>
        <p:nvPicPr>
          <p:cNvPr id="315" name="Resim 314"/>
          <p:cNvPicPr/>
          <p:nvPr/>
        </p:nvPicPr>
        <p:blipFill>
          <a:blip r:embed="rId5"/>
          <a:stretch/>
        </p:blipFill>
        <p:spPr>
          <a:xfrm>
            <a:off x="360000" y="4320000"/>
            <a:ext cx="4140000" cy="2340000"/>
          </a:xfrm>
          <a:prstGeom prst="rect">
            <a:avLst/>
          </a:prstGeom>
          <a:ln w="0">
            <a:noFill/>
          </a:ln>
        </p:spPr>
      </p:pic>
      <p:pic>
        <p:nvPicPr>
          <p:cNvPr id="316" name="Resim 315"/>
          <p:cNvPicPr/>
          <p:nvPr/>
        </p:nvPicPr>
        <p:blipFill>
          <a:blip r:embed="rId6"/>
          <a:stretch/>
        </p:blipFill>
        <p:spPr>
          <a:xfrm>
            <a:off x="6480000" y="1708200"/>
            <a:ext cx="2520000" cy="2340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1"/>
          <p:cNvSpPr>
            <a:spLocks noGrp="1"/>
          </p:cNvSpPr>
          <p:nvPr>
            <p:ph/>
          </p:nvPr>
        </p:nvSpPr>
        <p:spPr>
          <a:xfrm>
            <a:off x="179640" y="1196640"/>
            <a:ext cx="4319280" cy="6911640"/>
          </a:xfrm>
          <a:prstGeom prst="rect">
            <a:avLst/>
          </a:prstGeom>
          <a:noFill/>
          <a:ln w="0">
            <a:noFill/>
          </a:ln>
        </p:spPr>
        <p:txBody>
          <a:bodyPr lIns="90000" tIns="45000" rIns="90000" bIns="45000" anchor="t">
            <a:normAutofit/>
          </a:bodyPr>
          <a:lstStyle/>
          <a:p>
            <a:pPr indent="0">
              <a:lnSpc>
                <a:spcPct val="100000"/>
              </a:lnSpc>
              <a:spcBef>
                <a:spcPts val="519"/>
              </a:spcBef>
              <a:buNone/>
              <a:tabLst>
                <a:tab pos="0" algn="l"/>
              </a:tabLst>
            </a:pPr>
            <a:r>
              <a:rPr sz="2600"/>
              <a:t/>
            </a:r>
            <a:br>
              <a:rPr sz="2600"/>
            </a:br>
            <a:r>
              <a:rPr sz="2600"/>
              <a:t/>
            </a:r>
            <a:br>
              <a:rPr sz="2600"/>
            </a:br>
            <a:r>
              <a:rPr sz="2600"/>
              <a:t/>
            </a:r>
            <a:br>
              <a:rPr sz="2600"/>
            </a:br>
            <a:endParaRPr lang="tr-TR" sz="2600" b="0" strike="noStrike" spc="-1">
              <a:solidFill>
                <a:srgbClr val="000000"/>
              </a:solidFill>
              <a:latin typeface="Arial"/>
            </a:endParaRPr>
          </a:p>
        </p:txBody>
      </p:sp>
      <p:pic>
        <p:nvPicPr>
          <p:cNvPr id="318" name="Resim 317"/>
          <p:cNvPicPr/>
          <p:nvPr/>
        </p:nvPicPr>
        <p:blipFill>
          <a:blip r:embed="rId2"/>
          <a:stretch/>
        </p:blipFill>
        <p:spPr>
          <a:xfrm>
            <a:off x="207720" y="1016280"/>
            <a:ext cx="4472280" cy="2583720"/>
          </a:xfrm>
          <a:prstGeom prst="rect">
            <a:avLst/>
          </a:prstGeom>
          <a:ln w="0">
            <a:noFill/>
          </a:ln>
        </p:spPr>
      </p:pic>
      <p:pic>
        <p:nvPicPr>
          <p:cNvPr id="319" name="Resim 318"/>
          <p:cNvPicPr/>
          <p:nvPr/>
        </p:nvPicPr>
        <p:blipFill>
          <a:blip r:embed="rId3"/>
          <a:stretch/>
        </p:blipFill>
        <p:spPr>
          <a:xfrm>
            <a:off x="4860000" y="1080000"/>
            <a:ext cx="3960000" cy="2520000"/>
          </a:xfrm>
          <a:prstGeom prst="rect">
            <a:avLst/>
          </a:prstGeom>
          <a:ln w="0">
            <a:noFill/>
          </a:ln>
        </p:spPr>
      </p:pic>
      <p:pic>
        <p:nvPicPr>
          <p:cNvPr id="320" name="Resim 319"/>
          <p:cNvPicPr/>
          <p:nvPr/>
        </p:nvPicPr>
        <p:blipFill>
          <a:blip r:embed="rId4"/>
          <a:stretch/>
        </p:blipFill>
        <p:spPr>
          <a:xfrm>
            <a:off x="216000" y="3784680"/>
            <a:ext cx="8604000" cy="2875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1 Başlık"/>
          <p:cNvSpPr/>
          <p:nvPr/>
        </p:nvSpPr>
        <p:spPr>
          <a:xfrm>
            <a:off x="611640" y="1772640"/>
            <a:ext cx="7850520" cy="2210760"/>
          </a:xfrm>
          <a:prstGeom prst="rect">
            <a:avLst/>
          </a:prstGeom>
          <a:noFill/>
          <a:ln w="0">
            <a:noFill/>
          </a:ln>
        </p:spPr>
        <p:style>
          <a:lnRef idx="0">
            <a:scrgbClr r="0" g="0" b="0"/>
          </a:lnRef>
          <a:fillRef idx="0">
            <a:scrgbClr r="0" g="0" b="0"/>
          </a:fillRef>
          <a:effectRef idx="0">
            <a:scrgbClr r="0" g="0" b="0"/>
          </a:effectRef>
          <a:fontRef idx="minor"/>
        </p:style>
        <p:txBody>
          <a:bodyPr lIns="0" tIns="45000" rIns="0" bIns="0" anchor="b">
            <a:normAutofit fontScale="44999"/>
          </a:bodyPr>
          <a:lstStyle/>
          <a:p>
            <a:pPr marL="72000" algn="ctr" defTabSz="914400">
              <a:lnSpc>
                <a:spcPct val="100000"/>
              </a:lnSpc>
              <a:spcBef>
                <a:spcPts val="1199"/>
              </a:spcBef>
              <a:spcAft>
                <a:spcPts val="1199"/>
              </a:spcAft>
            </a:pPr>
            <a:r>
              <a:rPr lang="tr-TR" sz="4400" b="1" strike="noStrike" spc="-1">
                <a:solidFill>
                  <a:schemeClr val="accent1">
                    <a:lumMod val="50000"/>
                  </a:schemeClr>
                </a:solidFill>
                <a:latin typeface="Arial"/>
              </a:rPr>
              <a:t>GİRESUN ÜNİVERSİTESİ</a:t>
            </a:r>
            <a:endParaRPr lang="tr-TR" sz="4400" b="0" strike="noStrike" spc="-1">
              <a:solidFill>
                <a:srgbClr val="000000"/>
              </a:solidFill>
              <a:latin typeface="Arial"/>
            </a:endParaRPr>
          </a:p>
          <a:p>
            <a:pPr marL="72000" algn="ctr" defTabSz="914400">
              <a:lnSpc>
                <a:spcPct val="100000"/>
              </a:lnSpc>
              <a:spcBef>
                <a:spcPts val="1199"/>
              </a:spcBef>
              <a:spcAft>
                <a:spcPts val="1199"/>
              </a:spcAft>
            </a:pPr>
            <a:r>
              <a:rPr lang="tr-TR" sz="4400" b="1" strike="noStrike" spc="-1">
                <a:solidFill>
                  <a:schemeClr val="accent1">
                    <a:lumMod val="50000"/>
                  </a:schemeClr>
                </a:solidFill>
                <a:latin typeface="Arial"/>
              </a:rPr>
              <a:t> AİLESİNE  KATILAN</a:t>
            </a:r>
            <a:endParaRPr lang="tr-TR" sz="4400" b="0" strike="noStrike" spc="-1">
              <a:solidFill>
                <a:srgbClr val="000000"/>
              </a:solidFill>
              <a:latin typeface="Arial"/>
            </a:endParaRPr>
          </a:p>
          <a:p>
            <a:pPr marL="72000" algn="ctr" defTabSz="914400">
              <a:lnSpc>
                <a:spcPct val="100000"/>
              </a:lnSpc>
              <a:spcBef>
                <a:spcPts val="1199"/>
              </a:spcBef>
              <a:spcAft>
                <a:spcPts val="1199"/>
              </a:spcAft>
            </a:pPr>
            <a:r>
              <a:rPr lang="tr-TR" sz="4400" b="1" strike="noStrike" spc="-1">
                <a:solidFill>
                  <a:schemeClr val="accent1">
                    <a:lumMod val="50000"/>
                  </a:schemeClr>
                </a:solidFill>
                <a:latin typeface="Arial"/>
              </a:rPr>
              <a:t>ÖĞRENCİLERİMİZE EĞİTİM ÖĞRETİM</a:t>
            </a:r>
            <a:endParaRPr lang="tr-TR" sz="4400" b="0" strike="noStrike" spc="-1">
              <a:solidFill>
                <a:srgbClr val="000000"/>
              </a:solidFill>
              <a:latin typeface="Arial"/>
            </a:endParaRPr>
          </a:p>
          <a:p>
            <a:pPr marL="72000" algn="ctr" defTabSz="914400">
              <a:lnSpc>
                <a:spcPct val="100000"/>
              </a:lnSpc>
              <a:spcBef>
                <a:spcPts val="1199"/>
              </a:spcBef>
              <a:spcAft>
                <a:spcPts val="1199"/>
              </a:spcAft>
            </a:pPr>
            <a:r>
              <a:rPr lang="tr-TR" sz="4400" b="1" strike="noStrike" spc="-1">
                <a:solidFill>
                  <a:schemeClr val="accent1">
                    <a:lumMod val="50000"/>
                  </a:schemeClr>
                </a:solidFill>
                <a:latin typeface="Arial"/>
              </a:rPr>
              <a:t> HAYATLARINDA BAŞARILAR DİLERİZ</a:t>
            </a:r>
            <a:endParaRPr lang="tr-TR" sz="4400" b="0" strike="noStrike" spc="-1">
              <a:solidFill>
                <a:srgbClr val="000000"/>
              </a:solidFill>
              <a:latin typeface="Arial"/>
            </a:endParaRPr>
          </a:p>
        </p:txBody>
      </p:sp>
      <p:sp>
        <p:nvSpPr>
          <p:cNvPr id="322" name="1 Başlık"/>
          <p:cNvSpPr/>
          <p:nvPr/>
        </p:nvSpPr>
        <p:spPr>
          <a:xfrm>
            <a:off x="611640" y="4365000"/>
            <a:ext cx="7850520" cy="928080"/>
          </a:xfrm>
          <a:prstGeom prst="rect">
            <a:avLst/>
          </a:prstGeom>
          <a:noFill/>
          <a:ln w="0">
            <a:noFill/>
          </a:ln>
        </p:spPr>
        <p:style>
          <a:lnRef idx="0">
            <a:scrgbClr r="0" g="0" b="0"/>
          </a:lnRef>
          <a:fillRef idx="0">
            <a:scrgbClr r="0" g="0" b="0"/>
          </a:fillRef>
          <a:effectRef idx="0">
            <a:scrgbClr r="0" g="0" b="0"/>
          </a:effectRef>
          <a:fontRef idx="minor"/>
        </p:style>
        <p:txBody>
          <a:bodyPr lIns="0" tIns="45000" rIns="0" bIns="0" anchor="b">
            <a:normAutofit/>
          </a:bodyPr>
          <a:lstStyle/>
          <a:p>
            <a:pPr marL="72000" algn="ctr" defTabSz="914400">
              <a:lnSpc>
                <a:spcPct val="100000"/>
              </a:lnSpc>
              <a:spcBef>
                <a:spcPts val="1199"/>
              </a:spcBef>
              <a:spcAft>
                <a:spcPts val="1199"/>
              </a:spcAft>
            </a:pPr>
            <a:r>
              <a:rPr lang="tr-TR" sz="2400" b="1" strike="noStrike" spc="-1">
                <a:solidFill>
                  <a:schemeClr val="accent1">
                    <a:lumMod val="50000"/>
                  </a:schemeClr>
                </a:solidFill>
                <a:latin typeface="Arial"/>
              </a:rPr>
              <a:t>SAĞLIK, KÜLTÜR VE SPOR DAİRE BAŞKANLIĞI</a:t>
            </a:r>
            <a:endParaRPr lang="tr-TR" sz="2400" b="0" strike="noStrike" spc="-1">
              <a:solidFill>
                <a:srgbClr val="000000"/>
              </a:solidFill>
              <a:latin typeface="Arial"/>
            </a:endParaRPr>
          </a:p>
        </p:txBody>
      </p:sp>
      <p:pic>
        <p:nvPicPr>
          <p:cNvPr id="323" name="Resim 6" descr="logo"/>
          <p:cNvPicPr/>
          <p:nvPr/>
        </p:nvPicPr>
        <p:blipFill>
          <a:blip r:embed="rId2"/>
          <a:stretch/>
        </p:blipFill>
        <p:spPr>
          <a:xfrm>
            <a:off x="251640" y="188640"/>
            <a:ext cx="1799280" cy="1799280"/>
          </a:xfrm>
          <a:prstGeom prst="rect">
            <a:avLst/>
          </a:prstGeom>
          <a:ln w="0">
            <a:noFill/>
          </a:ln>
          <a:effectLst>
            <a:outerShdw blurRad="50760" dist="50760" dir="5400000" algn="ctr" rotWithShape="0">
              <a:srgbClr val="000000">
                <a:alpha val="26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836640"/>
            <a:ext cx="8228520" cy="790920"/>
          </a:xfrm>
          <a:prstGeom prst="rect">
            <a:avLst/>
          </a:prstGeom>
          <a:noFill/>
          <a:ln w="0">
            <a:noFill/>
          </a:ln>
        </p:spPr>
        <p:txBody>
          <a:bodyPr lIns="0" tIns="45000" rIns="0" bIns="0" anchor="b">
            <a:normAutofit fontScale="43333"/>
          </a:bodyPr>
          <a:lstStyle/>
          <a:p>
            <a:pPr indent="0" algn="ctr">
              <a:lnSpc>
                <a:spcPct val="100000"/>
              </a:lnSpc>
              <a:buNone/>
              <a:tabLst>
                <a:tab pos="0" algn="l"/>
              </a:tabLst>
            </a:pPr>
            <a:r>
              <a:rPr sz="6000"/>
              <a:t/>
            </a:r>
            <a:br>
              <a:rPr sz="6000"/>
            </a:br>
            <a:r>
              <a:rPr lang="tr-TR" sz="2800" b="1" strike="noStrike" spc="-1">
                <a:solidFill>
                  <a:schemeClr val="accent1">
                    <a:lumMod val="50000"/>
                  </a:schemeClr>
                </a:solidFill>
                <a:latin typeface="Arial"/>
              </a:rPr>
              <a:t>SAĞLIK, KÜLTÜR VE SPOR DAİRE BAŞKANLIĞI</a:t>
            </a:r>
            <a:r>
              <a:rPr sz="2800"/>
              <a:t/>
            </a:r>
            <a:br>
              <a:rPr sz="2800"/>
            </a:br>
            <a:endParaRPr lang="tr-TR" sz="2800" b="0" strike="noStrike" spc="-1">
              <a:solidFill>
                <a:srgbClr val="000000"/>
              </a:solidFill>
              <a:latin typeface="Arial"/>
            </a:endParaRPr>
          </a:p>
        </p:txBody>
      </p:sp>
      <p:sp>
        <p:nvSpPr>
          <p:cNvPr id="150" name="PlaceHolder 2"/>
          <p:cNvSpPr>
            <a:spLocks noGrp="1"/>
          </p:cNvSpPr>
          <p:nvPr>
            <p:ph/>
          </p:nvPr>
        </p:nvSpPr>
        <p:spPr>
          <a:xfrm>
            <a:off x="457200" y="1920240"/>
            <a:ext cx="8290080" cy="4433760"/>
          </a:xfrm>
          <a:prstGeom prst="rect">
            <a:avLst/>
          </a:prstGeom>
          <a:noFill/>
          <a:ln w="0">
            <a:noFill/>
          </a:ln>
        </p:spPr>
        <p:txBody>
          <a:bodyPr lIns="90000" tIns="45000" rIns="90000" bIns="45000" anchor="t">
            <a:normAutofit fontScale="89999"/>
          </a:bodyPr>
          <a:lstStyle/>
          <a:p>
            <a:pPr marL="274320" indent="-274320" algn="just">
              <a:lnSpc>
                <a:spcPct val="100000"/>
              </a:lnSpc>
              <a:spcBef>
                <a:spcPts val="581"/>
              </a:spcBef>
              <a:buClr>
                <a:srgbClr val="0BD0D9"/>
              </a:buClr>
              <a:buSzPct val="95000"/>
              <a:buFont typeface="Wingdings 2" charset="2"/>
              <a:buChar char=""/>
            </a:pPr>
            <a:r>
              <a:rPr lang="tr-TR" sz="2900" b="0" strike="noStrike" spc="-1">
                <a:solidFill>
                  <a:schemeClr val="dk1"/>
                </a:solidFill>
                <a:latin typeface="Arial"/>
              </a:rPr>
              <a:t>2547 sayılı Yüksek Öğretim Kanununun 46. ve 47. maddeleri uyarınca Sağlık, Kültür ve Spor Daire Başkanlığı; Üniversitemiz çalışanları ve öğrencilerinin beden ve ruh sağlığının korunması amacıyla, beslenme, çalışma, dinlenme ve boş zamanlarını değerlendirme gibi sosyal ihtiyaçlarını karşılamak, bu amaçla bütçe imkanları dahilinde, kantin ve yemekhaneler açmak, toplantı, tiyatro ve konferans salonları, spor salon ve sahaları sağlamak bunlardan personel ve öğrencilerin en iyi şekilde yararlanmaları için gerekli önlemleri almakla görevlidir.</a:t>
            </a:r>
            <a:endParaRPr lang="tr-TR" sz="2900" b="0" strike="noStrike" spc="-1">
              <a:solidFill>
                <a:srgbClr val="000000"/>
              </a:solidFill>
              <a:latin typeface="Arial"/>
            </a:endParaRPr>
          </a:p>
          <a:p>
            <a:pPr indent="0" algn="just">
              <a:lnSpc>
                <a:spcPct val="100000"/>
              </a:lnSpc>
              <a:spcBef>
                <a:spcPts val="581"/>
              </a:spcBef>
              <a:buNone/>
              <a:tabLst>
                <a:tab pos="0" algn="l"/>
              </a:tabLst>
            </a:pPr>
            <a:endParaRPr lang="tr-TR" sz="2900" b="0" strike="noStrike" spc="-1">
              <a:solidFill>
                <a:srgbClr val="000000"/>
              </a:solidFill>
              <a:latin typeface="Arial"/>
            </a:endParaRPr>
          </a:p>
        </p:txBody>
      </p:sp>
      <p:sp>
        <p:nvSpPr>
          <p:cNvPr id="151" name="Metin kutusu 1"/>
          <p:cNvSpPr/>
          <p:nvPr/>
        </p:nvSpPr>
        <p:spPr>
          <a:xfrm>
            <a:off x="689400" y="1299960"/>
            <a:ext cx="11160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tr-TR" sz="1800" b="1" strike="noStrike" spc="-1">
                <a:solidFill>
                  <a:schemeClr val="accent1">
                    <a:lumMod val="50000"/>
                  </a:schemeClr>
                </a:solidFill>
                <a:latin typeface="Constantia"/>
              </a:rPr>
              <a:t>Kuruluş:</a:t>
            </a:r>
            <a:endParaRPr lang="tr-TR" sz="1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laceHolder 1"/>
          <p:cNvSpPr>
            <a:spLocks noGrp="1"/>
          </p:cNvSpPr>
          <p:nvPr>
            <p:ph/>
          </p:nvPr>
        </p:nvSpPr>
        <p:spPr>
          <a:xfrm>
            <a:off x="457200" y="1920240"/>
            <a:ext cx="8434080" cy="4433760"/>
          </a:xfrm>
          <a:prstGeom prst="rect">
            <a:avLst/>
          </a:prstGeom>
          <a:noFill/>
          <a:ln w="0">
            <a:noFill/>
          </a:ln>
        </p:spPr>
        <p:txBody>
          <a:bodyPr lIns="90000" tIns="45000" rIns="90000" bIns="45000" anchor="t">
            <a:normAutofit/>
          </a:bodyPr>
          <a:lstStyle/>
          <a:p>
            <a:pPr marL="274320" indent="-274320" algn="just">
              <a:lnSpc>
                <a:spcPct val="100000"/>
              </a:lnSpc>
              <a:spcBef>
                <a:spcPts val="519"/>
              </a:spcBef>
              <a:buClr>
                <a:srgbClr val="0BD0D9"/>
              </a:buClr>
              <a:buSzPct val="95000"/>
              <a:buFont typeface="Wingdings 2" charset="2"/>
              <a:buChar char=""/>
            </a:pPr>
            <a:r>
              <a:rPr lang="tr-TR" sz="2600" b="0" strike="noStrike" spc="-1">
                <a:solidFill>
                  <a:schemeClr val="dk1"/>
                </a:solidFill>
                <a:latin typeface="Arial"/>
              </a:rPr>
              <a:t>Üniversitemizin kurulduğu 17 Mart 2006 tarihinde hizmete giren Sağlık Kültür ve Spor Daire Başkanlığı; hizmet verdiği kesimin bütünü için; çağdaş yöntemler kullanarak yeterli ve kaliteli bir biçimde öğrencilerin beslenme, sosyal, kültürel, danışma ve rehberlik ile spor ihtiyaçlarını karşılamayı görev bilen hizmet birimi olup; uygulama ve araştırma çalışmalarına bütçe imkanları doğrultusunda destek sağlamayı amaçlamaktadır. </a:t>
            </a:r>
            <a:endParaRPr lang="tr-TR" sz="2600" b="0" strike="noStrike" spc="-1">
              <a:solidFill>
                <a:srgbClr val="000000"/>
              </a:solidFill>
              <a:latin typeface="Arial"/>
            </a:endParaRPr>
          </a:p>
        </p:txBody>
      </p:sp>
      <p:sp>
        <p:nvSpPr>
          <p:cNvPr id="153" name="Metin kutusu 4"/>
          <p:cNvSpPr/>
          <p:nvPr/>
        </p:nvSpPr>
        <p:spPr>
          <a:xfrm>
            <a:off x="688680" y="1299960"/>
            <a:ext cx="8449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tr-TR" sz="1800" b="1" strike="noStrike" spc="-1">
                <a:solidFill>
                  <a:schemeClr val="accent1">
                    <a:lumMod val="50000"/>
                  </a:schemeClr>
                </a:solidFill>
                <a:latin typeface="Constantia"/>
              </a:rPr>
              <a:t>Amaç:</a:t>
            </a:r>
            <a:endParaRPr lang="tr-TR" sz="1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PlaceHolder 1"/>
          <p:cNvSpPr>
            <a:spLocks noGrp="1"/>
          </p:cNvSpPr>
          <p:nvPr>
            <p:ph/>
          </p:nvPr>
        </p:nvSpPr>
        <p:spPr>
          <a:xfrm>
            <a:off x="395640" y="1772640"/>
            <a:ext cx="4285080" cy="4639320"/>
          </a:xfrm>
          <a:prstGeom prst="rect">
            <a:avLst/>
          </a:prstGeom>
          <a:noFill/>
          <a:ln w="0">
            <a:noFill/>
          </a:ln>
        </p:spPr>
        <p:txBody>
          <a:bodyPr lIns="90000" tIns="45000" rIns="90000" bIns="45000" anchor="t">
            <a:noAutofit/>
          </a:bodyPr>
          <a:lstStyle/>
          <a:p>
            <a:pPr indent="0">
              <a:lnSpc>
                <a:spcPct val="100000"/>
              </a:lnSpc>
              <a:spcBef>
                <a:spcPts val="261"/>
              </a:spcBef>
              <a:buNone/>
              <a:tabLst>
                <a:tab pos="0" algn="l"/>
              </a:tabLst>
            </a:pPr>
            <a:endParaRPr lang="tr-TR" sz="1300" b="0" strike="noStrike" spc="-1">
              <a:solidFill>
                <a:srgbClr val="000000"/>
              </a:solidFill>
              <a:latin typeface="Arial"/>
            </a:endParaRPr>
          </a:p>
          <a:p>
            <a:pPr marL="274320" indent="-274320" algn="just">
              <a:lnSpc>
                <a:spcPct val="100000"/>
              </a:lnSpc>
              <a:spcBef>
                <a:spcPts val="261"/>
              </a:spcBef>
              <a:buClr>
                <a:srgbClr val="0BD0D9"/>
              </a:buClr>
              <a:buSzPct val="95000"/>
              <a:buFont typeface="Wingdings 2" charset="2"/>
              <a:buChar char=""/>
              <a:tabLst>
                <a:tab pos="0" algn="l"/>
              </a:tabLst>
            </a:pPr>
            <a:r>
              <a:rPr lang="tr-TR" sz="1300" b="0" strike="noStrike" spc="-1">
                <a:solidFill>
                  <a:schemeClr val="dk1"/>
                </a:solidFill>
                <a:latin typeface="Arial"/>
              </a:rPr>
              <a:t>Üniversitemizde beslenme hizmeti, ihale sonucunda belirlenen özel firmalar eliyle yürütülmektedir.</a:t>
            </a:r>
            <a:endParaRPr lang="tr-TR" sz="1300" b="0" strike="noStrike" spc="-1">
              <a:solidFill>
                <a:srgbClr val="000000"/>
              </a:solidFill>
              <a:latin typeface="Arial"/>
            </a:endParaRPr>
          </a:p>
          <a:p>
            <a:pPr indent="0" algn="just">
              <a:lnSpc>
                <a:spcPct val="100000"/>
              </a:lnSpc>
              <a:spcBef>
                <a:spcPts val="261"/>
              </a:spcBef>
              <a:buNone/>
              <a:tabLst>
                <a:tab pos="0" algn="l"/>
              </a:tabLst>
            </a:pPr>
            <a:endParaRPr lang="tr-TR" sz="1300" b="0" strike="noStrike" spc="-1">
              <a:solidFill>
                <a:srgbClr val="000000"/>
              </a:solidFill>
              <a:latin typeface="Arial"/>
            </a:endParaRPr>
          </a:p>
          <a:p>
            <a:pPr marL="274320" indent="-274320" algn="just">
              <a:lnSpc>
                <a:spcPct val="100000"/>
              </a:lnSpc>
              <a:spcBef>
                <a:spcPts val="261"/>
              </a:spcBef>
              <a:buClr>
                <a:srgbClr val="0BD0D9"/>
              </a:buClr>
              <a:buSzPct val="95000"/>
              <a:buFont typeface="Wingdings 2" charset="2"/>
              <a:buChar char=""/>
              <a:tabLst>
                <a:tab pos="0" algn="l"/>
              </a:tabLst>
            </a:pPr>
            <a:r>
              <a:rPr lang="tr-TR" sz="1300" b="0" strike="noStrike" spc="-1">
                <a:solidFill>
                  <a:schemeClr val="dk1"/>
                </a:solidFill>
                <a:latin typeface="Arial"/>
              </a:rPr>
              <a:t>Öğrencilerimiz, akademik ve idari personelimiz, hijyenik koşullarda ve Diyetisyen gözetiminde dört çeşit olarak üretilen yemeklerden, yıllar itibari ile belirlenen katkı ücretleri karşılığında yararlanmaktadır.</a:t>
            </a:r>
            <a:endParaRPr lang="tr-TR" sz="1300" b="0" strike="noStrike" spc="-1">
              <a:solidFill>
                <a:srgbClr val="000000"/>
              </a:solidFill>
              <a:latin typeface="Arial"/>
            </a:endParaRPr>
          </a:p>
          <a:p>
            <a:pPr indent="0" algn="just">
              <a:lnSpc>
                <a:spcPct val="100000"/>
              </a:lnSpc>
              <a:spcBef>
                <a:spcPts val="261"/>
              </a:spcBef>
              <a:buNone/>
              <a:tabLst>
                <a:tab pos="0" algn="l"/>
              </a:tabLst>
            </a:pPr>
            <a:endParaRPr lang="tr-TR" sz="1300" b="0" strike="noStrike" spc="-1">
              <a:solidFill>
                <a:srgbClr val="000000"/>
              </a:solidFill>
              <a:latin typeface="Arial"/>
            </a:endParaRPr>
          </a:p>
          <a:p>
            <a:pPr marL="274320" indent="-274320" algn="just">
              <a:lnSpc>
                <a:spcPct val="100000"/>
              </a:lnSpc>
              <a:spcBef>
                <a:spcPts val="261"/>
              </a:spcBef>
              <a:buClr>
                <a:srgbClr val="0BD0D9"/>
              </a:buClr>
              <a:buSzPct val="95000"/>
              <a:buFont typeface="Wingdings 2" charset="2"/>
              <a:buChar char=""/>
              <a:tabLst>
                <a:tab pos="0" algn="l"/>
              </a:tabLst>
            </a:pPr>
            <a:r>
              <a:rPr lang="tr-TR" sz="1300" b="0" strike="noStrike" spc="-1">
                <a:solidFill>
                  <a:schemeClr val="dk1"/>
                </a:solidFill>
                <a:latin typeface="Arial"/>
              </a:rPr>
              <a:t>Her yıl sene başında ilgili mevzuatlar uyarınca belirlenen yemek katkı payı ücretleri; 2023 yılında öğrenci için; 1. yemekte 14,00 TL, 2. yemekte 28,00 TL, İdari personel için 40,00 TL ve akademik personel için, 45,00 TL ‘dir.</a:t>
            </a:r>
            <a:endParaRPr lang="tr-TR" sz="1300" b="0" strike="noStrike" spc="-1">
              <a:solidFill>
                <a:srgbClr val="000000"/>
              </a:solidFill>
              <a:latin typeface="Arial"/>
            </a:endParaRPr>
          </a:p>
          <a:p>
            <a:pPr marL="274320" indent="0" algn="just">
              <a:lnSpc>
                <a:spcPct val="100000"/>
              </a:lnSpc>
              <a:spcBef>
                <a:spcPts val="261"/>
              </a:spcBef>
              <a:buNone/>
              <a:tabLst>
                <a:tab pos="0" algn="l"/>
              </a:tabLst>
            </a:pPr>
            <a:r>
              <a:rPr lang="tr-TR" sz="1300" b="0" strike="noStrike" spc="-1">
                <a:solidFill>
                  <a:schemeClr val="dk1"/>
                </a:solidFill>
                <a:latin typeface="Arial"/>
              </a:rPr>
              <a:t> </a:t>
            </a:r>
            <a:endParaRPr lang="tr-TR" sz="1300" b="0" strike="noStrike" spc="-1">
              <a:solidFill>
                <a:srgbClr val="000000"/>
              </a:solidFill>
              <a:latin typeface="Arial"/>
            </a:endParaRPr>
          </a:p>
          <a:p>
            <a:pPr marL="274320" indent="-274320" algn="just">
              <a:lnSpc>
                <a:spcPct val="100000"/>
              </a:lnSpc>
              <a:spcBef>
                <a:spcPts val="261"/>
              </a:spcBef>
              <a:buClr>
                <a:srgbClr val="0BD0D9"/>
              </a:buClr>
              <a:buSzPct val="95000"/>
              <a:buFont typeface="Wingdings 2" charset="2"/>
              <a:buChar char=""/>
              <a:tabLst>
                <a:tab pos="0" algn="l"/>
              </a:tabLst>
            </a:pPr>
            <a:r>
              <a:rPr lang="tr-TR" sz="1300" b="0" strike="noStrike" spc="-1">
                <a:solidFill>
                  <a:schemeClr val="dk1"/>
                </a:solidFill>
                <a:latin typeface="Arial"/>
              </a:rPr>
              <a:t>2023 yılı (Ocak-Eylül arası) içerisinde öğrencilerimize 65000, personelimize ise 18000 öğün yemek hizmeti sunulmuştur.</a:t>
            </a:r>
            <a:endParaRPr lang="tr-TR" sz="1300" b="0" strike="noStrike" spc="-1">
              <a:solidFill>
                <a:srgbClr val="000000"/>
              </a:solidFill>
              <a:latin typeface="Arial"/>
            </a:endParaRPr>
          </a:p>
          <a:p>
            <a:pPr indent="0" algn="just">
              <a:lnSpc>
                <a:spcPct val="100000"/>
              </a:lnSpc>
              <a:spcBef>
                <a:spcPts val="261"/>
              </a:spcBef>
              <a:buNone/>
              <a:tabLst>
                <a:tab pos="0" algn="l"/>
              </a:tabLst>
            </a:pPr>
            <a:endParaRPr lang="tr-TR" sz="1300" b="0" strike="noStrike" spc="-1">
              <a:solidFill>
                <a:srgbClr val="000000"/>
              </a:solidFill>
              <a:latin typeface="Arial"/>
            </a:endParaRPr>
          </a:p>
          <a:p>
            <a:pPr indent="0" algn="just">
              <a:lnSpc>
                <a:spcPct val="100000"/>
              </a:lnSpc>
              <a:spcBef>
                <a:spcPts val="261"/>
              </a:spcBef>
              <a:buNone/>
              <a:tabLst>
                <a:tab pos="0" algn="l"/>
              </a:tabLst>
            </a:pPr>
            <a:endParaRPr lang="tr-TR" sz="1300" b="0" strike="noStrike" spc="-1">
              <a:solidFill>
                <a:srgbClr val="000000"/>
              </a:solidFill>
              <a:latin typeface="Arial"/>
            </a:endParaRPr>
          </a:p>
        </p:txBody>
      </p:sp>
      <p:sp>
        <p:nvSpPr>
          <p:cNvPr id="155" name="Metin kutusu 4"/>
          <p:cNvSpPr/>
          <p:nvPr/>
        </p:nvSpPr>
        <p:spPr>
          <a:xfrm>
            <a:off x="721440" y="1214280"/>
            <a:ext cx="12592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tr-TR" sz="1800" b="1" strike="noStrike" spc="-1">
                <a:solidFill>
                  <a:schemeClr val="accent1">
                    <a:lumMod val="50000"/>
                  </a:schemeClr>
                </a:solidFill>
                <a:latin typeface="Arial"/>
              </a:rPr>
              <a:t>Görevleri:</a:t>
            </a:r>
            <a:endParaRPr lang="tr-TR" sz="1800" b="0" strike="noStrike" spc="-1">
              <a:solidFill>
                <a:srgbClr val="000000"/>
              </a:solidFill>
              <a:latin typeface="Arial"/>
            </a:endParaRPr>
          </a:p>
        </p:txBody>
      </p:sp>
      <p:sp>
        <p:nvSpPr>
          <p:cNvPr id="156" name="Metin kutusu 3"/>
          <p:cNvSpPr/>
          <p:nvPr/>
        </p:nvSpPr>
        <p:spPr>
          <a:xfrm>
            <a:off x="611640" y="620640"/>
            <a:ext cx="7775640" cy="607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600" b="0" strike="noStrike" spc="-1">
                <a:solidFill>
                  <a:schemeClr val="dk1"/>
                </a:solidFill>
                <a:latin typeface="Arial"/>
              </a:rPr>
              <a:t>Sağlık, Kültür ve Spor Daire Başkanlığı Rektör tarafından görevlendirilen </a:t>
            </a:r>
            <a:endParaRPr lang="tr-TR" sz="1600" b="0" strike="noStrike" spc="-1">
              <a:solidFill>
                <a:srgbClr val="000000"/>
              </a:solidFill>
              <a:latin typeface="Arial"/>
            </a:endParaRPr>
          </a:p>
          <a:p>
            <a:pPr algn="ctr" defTabSz="914400">
              <a:lnSpc>
                <a:spcPct val="100000"/>
              </a:lnSpc>
            </a:pPr>
            <a:r>
              <a:rPr lang="tr-TR" sz="1600" b="0" strike="noStrike" spc="-1">
                <a:solidFill>
                  <a:schemeClr val="dk1"/>
                </a:solidFill>
                <a:latin typeface="Arial"/>
              </a:rPr>
              <a:t>Rektör Yardımcısına bağlı olarak çalışmalarını sürdürmektedir</a:t>
            </a:r>
            <a:r>
              <a:rPr lang="tr-TR" sz="1800" b="0" strike="noStrike" spc="-1">
                <a:solidFill>
                  <a:schemeClr val="dk1"/>
                </a:solidFill>
                <a:latin typeface="Arial"/>
              </a:rPr>
              <a:t>.</a:t>
            </a:r>
            <a:endParaRPr lang="tr-TR" sz="1800" b="0" strike="noStrike" spc="-1">
              <a:solidFill>
                <a:srgbClr val="000000"/>
              </a:solidFill>
              <a:latin typeface="Arial"/>
            </a:endParaRPr>
          </a:p>
        </p:txBody>
      </p:sp>
      <p:sp>
        <p:nvSpPr>
          <p:cNvPr id="157" name="Metin kutusu 6"/>
          <p:cNvSpPr/>
          <p:nvPr/>
        </p:nvSpPr>
        <p:spPr>
          <a:xfrm>
            <a:off x="776160" y="1628640"/>
            <a:ext cx="314316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tr-TR" sz="1600" b="1" strike="noStrike" spc="-1">
                <a:solidFill>
                  <a:schemeClr val="accent1">
                    <a:lumMod val="50000"/>
                  </a:schemeClr>
                </a:solidFill>
                <a:latin typeface="Arial"/>
              </a:rPr>
              <a:t>Yemek ve Beslenme Hizmetleri</a:t>
            </a:r>
            <a:endParaRPr lang="tr-TR" sz="1600" b="0" strike="noStrike" spc="-1">
              <a:solidFill>
                <a:srgbClr val="000000"/>
              </a:solidFill>
              <a:latin typeface="Arial"/>
            </a:endParaRPr>
          </a:p>
        </p:txBody>
      </p:sp>
      <p:pic>
        <p:nvPicPr>
          <p:cNvPr id="158" name="Resim 5"/>
          <p:cNvPicPr/>
          <p:nvPr/>
        </p:nvPicPr>
        <p:blipFill>
          <a:blip r:embed="rId2"/>
          <a:stretch/>
        </p:blipFill>
        <p:spPr>
          <a:xfrm>
            <a:off x="5044680" y="1628640"/>
            <a:ext cx="3918600" cy="2251440"/>
          </a:xfrm>
          <a:prstGeom prst="rect">
            <a:avLst/>
          </a:prstGeom>
          <a:ln w="0">
            <a:noFill/>
          </a:ln>
        </p:spPr>
      </p:pic>
      <p:sp>
        <p:nvSpPr>
          <p:cNvPr id="159" name="Metin kutusu 8"/>
          <p:cNvSpPr/>
          <p:nvPr/>
        </p:nvSpPr>
        <p:spPr>
          <a:xfrm>
            <a:off x="5572080" y="1214280"/>
            <a:ext cx="2951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tr-TR" sz="1400" b="0" strike="noStrike" spc="-1">
                <a:solidFill>
                  <a:schemeClr val="accent1">
                    <a:lumMod val="50000"/>
                  </a:schemeClr>
                </a:solidFill>
                <a:latin typeface="Comic Sans MS"/>
              </a:rPr>
              <a:t>Güre Yerleşkesi Yemekhane</a:t>
            </a:r>
            <a:endParaRPr lang="tr-TR" sz="1400" b="0" strike="noStrike" spc="-1">
              <a:solidFill>
                <a:srgbClr val="000000"/>
              </a:solidFill>
              <a:latin typeface="Arial"/>
            </a:endParaRPr>
          </a:p>
        </p:txBody>
      </p:sp>
      <p:pic>
        <p:nvPicPr>
          <p:cNvPr id="160" name="9 Resim" descr="DSC_0060.JPG"/>
          <p:cNvPicPr/>
          <p:nvPr/>
        </p:nvPicPr>
        <p:blipFill>
          <a:blip r:embed="rId3"/>
          <a:stretch/>
        </p:blipFill>
        <p:spPr>
          <a:xfrm>
            <a:off x="5072040" y="4071960"/>
            <a:ext cx="3856680" cy="23562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Resim 9"/>
          <p:cNvPicPr/>
          <p:nvPr/>
        </p:nvPicPr>
        <p:blipFill>
          <a:blip r:embed="rId3"/>
          <a:stretch/>
        </p:blipFill>
        <p:spPr>
          <a:xfrm>
            <a:off x="4766400" y="4149000"/>
            <a:ext cx="4125240" cy="2372400"/>
          </a:xfrm>
          <a:prstGeom prst="rect">
            <a:avLst/>
          </a:prstGeom>
          <a:ln w="0">
            <a:noFill/>
          </a:ln>
        </p:spPr>
      </p:pic>
      <p:sp>
        <p:nvSpPr>
          <p:cNvPr id="162" name="Metin kutusu 10"/>
          <p:cNvSpPr/>
          <p:nvPr/>
        </p:nvSpPr>
        <p:spPr>
          <a:xfrm>
            <a:off x="4757400" y="3573000"/>
            <a:ext cx="40312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Şebinkarahisar Teknik Bilimler M.Y.O. Yemekhane</a:t>
            </a:r>
            <a:endParaRPr lang="tr-TR" sz="1400" b="0" strike="noStrike" spc="-1">
              <a:solidFill>
                <a:srgbClr val="000000"/>
              </a:solidFill>
              <a:latin typeface="Arial"/>
            </a:endParaRPr>
          </a:p>
        </p:txBody>
      </p:sp>
      <p:pic>
        <p:nvPicPr>
          <p:cNvPr id="163" name="11 Resim" descr="DSC_0085.JPG"/>
          <p:cNvPicPr/>
          <p:nvPr/>
        </p:nvPicPr>
        <p:blipFill>
          <a:blip r:embed="rId4"/>
          <a:stretch/>
        </p:blipFill>
        <p:spPr>
          <a:xfrm>
            <a:off x="428760" y="4071960"/>
            <a:ext cx="4142160" cy="2499120"/>
          </a:xfrm>
          <a:prstGeom prst="rect">
            <a:avLst/>
          </a:prstGeom>
          <a:ln w="0">
            <a:noFill/>
          </a:ln>
        </p:spPr>
      </p:pic>
      <p:sp>
        <p:nvSpPr>
          <p:cNvPr id="164" name="Metin kutusu 6"/>
          <p:cNvSpPr/>
          <p:nvPr/>
        </p:nvSpPr>
        <p:spPr>
          <a:xfrm>
            <a:off x="500040" y="3714840"/>
            <a:ext cx="4031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Güre Yerleşkesi Kantin (İ.İB.F. Binası) </a:t>
            </a:r>
            <a:endParaRPr lang="tr-TR" sz="1400" b="0" strike="noStrike" spc="-1">
              <a:solidFill>
                <a:srgbClr val="000000"/>
              </a:solidFill>
              <a:latin typeface="Arial"/>
            </a:endParaRPr>
          </a:p>
        </p:txBody>
      </p:sp>
      <p:sp>
        <p:nvSpPr>
          <p:cNvPr id="165" name="Metin kutusu 6"/>
          <p:cNvSpPr/>
          <p:nvPr/>
        </p:nvSpPr>
        <p:spPr>
          <a:xfrm>
            <a:off x="395640" y="1052640"/>
            <a:ext cx="4031280" cy="227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tr-TR" sz="1300" b="0" strike="noStrike" spc="-1">
                <a:solidFill>
                  <a:schemeClr val="dk1"/>
                </a:solidFill>
                <a:latin typeface="Arial"/>
              </a:rPr>
              <a:t>2016 yılında yemekhanelerimizde kartlı sisteme geçilmiş olup; yemek hizmetinden faydalanmak isteyen öğrencilerin kimlik kartlarına nakit para yükleme noktalarında yükleme yapmaları gerekmektedir.</a:t>
            </a:r>
            <a:endParaRPr lang="tr-TR" sz="1300" b="0" strike="noStrike" spc="-1">
              <a:solidFill>
                <a:srgbClr val="000000"/>
              </a:solidFill>
              <a:latin typeface="Arial"/>
            </a:endParaRPr>
          </a:p>
          <a:p>
            <a:pPr algn="just" defTabSz="914400">
              <a:lnSpc>
                <a:spcPct val="100000"/>
              </a:lnSpc>
            </a:pPr>
            <a:endParaRPr lang="tr-TR" sz="1300" b="0" strike="noStrike" spc="-1">
              <a:solidFill>
                <a:srgbClr val="000000"/>
              </a:solidFill>
              <a:latin typeface="Arial"/>
            </a:endParaRPr>
          </a:p>
          <a:p>
            <a:pPr algn="just" defTabSz="914400">
              <a:lnSpc>
                <a:spcPct val="100000"/>
              </a:lnSpc>
            </a:pPr>
            <a:r>
              <a:rPr lang="tr-TR" sz="1300" b="0" strike="noStrike" spc="-1">
                <a:solidFill>
                  <a:schemeClr val="dk1"/>
                </a:solidFill>
                <a:latin typeface="Arial"/>
              </a:rPr>
              <a:t>2019 yılından itibaren kimlik kartlarına sanal pos uygulaması üzerinden para yüklemesi yapılmakta olup; iş ve işlemleri Üniversitemiz ana sayfasında yer alan “Akıllı Kart Para Yükleme” linkinde ayrıntılı olarak belirtilmiştir.</a:t>
            </a:r>
            <a:endParaRPr lang="tr-TR" sz="1300" b="0" strike="noStrike" spc="-1">
              <a:solidFill>
                <a:srgbClr val="000000"/>
              </a:solidFill>
              <a:latin typeface="Arial"/>
            </a:endParaRPr>
          </a:p>
        </p:txBody>
      </p:sp>
      <p:pic>
        <p:nvPicPr>
          <p:cNvPr id="166" name="13 Resim" descr="Inkedhilal_LI.jpg"/>
          <p:cNvPicPr/>
          <p:nvPr/>
        </p:nvPicPr>
        <p:blipFill>
          <a:blip r:embed="rId5"/>
          <a:stretch/>
        </p:blipFill>
        <p:spPr>
          <a:xfrm>
            <a:off x="4788000" y="1124640"/>
            <a:ext cx="4103280" cy="2375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476640"/>
            <a:ext cx="8228520" cy="1222920"/>
          </a:xfrm>
          <a:prstGeom prst="rect">
            <a:avLst/>
          </a:prstGeom>
          <a:noFill/>
          <a:ln w="0">
            <a:noFill/>
          </a:ln>
        </p:spPr>
        <p:txBody>
          <a:bodyPr lIns="0" tIns="45000" rIns="0" bIns="0" anchor="b">
            <a:normAutofit fontScale="81111"/>
          </a:bodyPr>
          <a:lstStyle/>
          <a:p>
            <a:pPr indent="0">
              <a:lnSpc>
                <a:spcPct val="100000"/>
              </a:lnSpc>
              <a:buNone/>
              <a:tabLst>
                <a:tab pos="0" algn="l"/>
              </a:tabLst>
            </a:pPr>
            <a:r>
              <a:rPr lang="tr-TR" sz="1600" b="0" strike="noStrike" spc="-1">
                <a:solidFill>
                  <a:schemeClr val="dk1"/>
                </a:solidFill>
                <a:latin typeface="Arial"/>
              </a:rPr>
              <a:t>     Yemek üretimleri  merkezde Güre Yerleşkesinde bulunan yemekhane binasında hazır hale getirilerek; aynı binadaki yemek salonlarında ve hijyenik koşullarla taşınarak Gazipaşa yerleşkemiz ve diğer birimlerimizdeki yemek salonlarında bu hizmet sunulmaktadır.</a:t>
            </a:r>
            <a:r>
              <a:rPr sz="1600"/>
              <a:t/>
            </a:r>
            <a:br>
              <a:rPr sz="1600"/>
            </a:br>
            <a:r>
              <a:rPr sz="1600"/>
              <a:t/>
            </a:r>
            <a:br>
              <a:rPr sz="1600"/>
            </a:br>
            <a:r>
              <a:rPr lang="tr-TR" sz="1600" b="0" strike="noStrike" spc="-1">
                <a:solidFill>
                  <a:schemeClr val="dk1"/>
                </a:solidFill>
                <a:latin typeface="Arial"/>
              </a:rPr>
              <a:t>    Aylık yemek menüleri; Diyetisyen tarafından mevsimsel ürünler ve yemek çeşitliliği dikkate alınarak hazırlanmakta ve her ay Daire Başkanlığımız internet sitesinde yayımlanmaktadır.</a:t>
            </a:r>
            <a:endParaRPr lang="tr-TR" sz="1600" b="0" strike="noStrike" spc="-1">
              <a:solidFill>
                <a:srgbClr val="000000"/>
              </a:solidFill>
              <a:latin typeface="Arial"/>
            </a:endParaRPr>
          </a:p>
        </p:txBody>
      </p:sp>
      <p:pic>
        <p:nvPicPr>
          <p:cNvPr id="168" name="İçerik Yer Tutucusu 3"/>
          <p:cNvPicPr/>
          <p:nvPr/>
        </p:nvPicPr>
        <p:blipFill>
          <a:blip r:embed="rId2"/>
          <a:stretch/>
        </p:blipFill>
        <p:spPr>
          <a:xfrm>
            <a:off x="539640" y="2000160"/>
            <a:ext cx="3887280" cy="2244240"/>
          </a:xfrm>
          <a:prstGeom prst="rect">
            <a:avLst/>
          </a:prstGeom>
          <a:ln w="0">
            <a:noFill/>
          </a:ln>
        </p:spPr>
      </p:pic>
      <p:sp>
        <p:nvSpPr>
          <p:cNvPr id="169" name="Metin kutusu 4"/>
          <p:cNvSpPr/>
          <p:nvPr/>
        </p:nvSpPr>
        <p:spPr>
          <a:xfrm>
            <a:off x="467640" y="1753200"/>
            <a:ext cx="4031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Görele U.B.Y.O. Yemekhane </a:t>
            </a:r>
            <a:endParaRPr lang="tr-TR" sz="1400" b="0" strike="noStrike" spc="-1">
              <a:solidFill>
                <a:srgbClr val="000000"/>
              </a:solidFill>
              <a:latin typeface="Arial"/>
            </a:endParaRPr>
          </a:p>
        </p:txBody>
      </p:sp>
      <p:pic>
        <p:nvPicPr>
          <p:cNvPr id="170" name="Resim 2"/>
          <p:cNvPicPr/>
          <p:nvPr/>
        </p:nvPicPr>
        <p:blipFill>
          <a:blip r:embed="rId3"/>
          <a:stretch/>
        </p:blipFill>
        <p:spPr>
          <a:xfrm>
            <a:off x="4857840" y="2062440"/>
            <a:ext cx="3927960" cy="2208960"/>
          </a:xfrm>
          <a:prstGeom prst="rect">
            <a:avLst/>
          </a:prstGeom>
          <a:ln w="0">
            <a:noFill/>
          </a:ln>
        </p:spPr>
      </p:pic>
      <p:sp>
        <p:nvSpPr>
          <p:cNvPr id="171" name="Metin kutusu 5"/>
          <p:cNvSpPr/>
          <p:nvPr/>
        </p:nvSpPr>
        <p:spPr>
          <a:xfrm>
            <a:off x="4744800" y="1772640"/>
            <a:ext cx="4031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Bulancak Kadir KARABAŞ U.B.Y.O. Yemekhane </a:t>
            </a:r>
            <a:endParaRPr lang="tr-TR" sz="1400" b="0" strike="noStrike" spc="-1">
              <a:solidFill>
                <a:srgbClr val="000000"/>
              </a:solidFill>
              <a:latin typeface="Arial"/>
            </a:endParaRPr>
          </a:p>
        </p:txBody>
      </p:sp>
      <p:pic>
        <p:nvPicPr>
          <p:cNvPr id="172" name="Resim 6"/>
          <p:cNvPicPr/>
          <p:nvPr/>
        </p:nvPicPr>
        <p:blipFill>
          <a:blip r:embed="rId4"/>
          <a:stretch/>
        </p:blipFill>
        <p:spPr>
          <a:xfrm>
            <a:off x="668160" y="4572000"/>
            <a:ext cx="3723480" cy="2096280"/>
          </a:xfrm>
          <a:prstGeom prst="rect">
            <a:avLst/>
          </a:prstGeom>
          <a:ln w="0">
            <a:noFill/>
          </a:ln>
        </p:spPr>
      </p:pic>
      <p:sp>
        <p:nvSpPr>
          <p:cNvPr id="173" name="Metin kutusu 7"/>
          <p:cNvSpPr/>
          <p:nvPr/>
        </p:nvSpPr>
        <p:spPr>
          <a:xfrm>
            <a:off x="571320" y="4286160"/>
            <a:ext cx="4031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Tirebolu Mehmet BAYRAK M.Y.O. Yemekhane </a:t>
            </a:r>
            <a:endParaRPr lang="tr-TR" sz="1400" b="0" strike="noStrike" spc="-1">
              <a:solidFill>
                <a:srgbClr val="000000"/>
              </a:solidFill>
              <a:latin typeface="Arial"/>
            </a:endParaRPr>
          </a:p>
        </p:txBody>
      </p:sp>
      <p:pic>
        <p:nvPicPr>
          <p:cNvPr id="174" name="8 Resim" descr="alucra yemekhane.jpg"/>
          <p:cNvPicPr/>
          <p:nvPr/>
        </p:nvPicPr>
        <p:blipFill>
          <a:blip r:embed="rId5"/>
          <a:stretch/>
        </p:blipFill>
        <p:spPr>
          <a:xfrm>
            <a:off x="4929120" y="4572000"/>
            <a:ext cx="3856680" cy="2081160"/>
          </a:xfrm>
          <a:prstGeom prst="rect">
            <a:avLst/>
          </a:prstGeom>
          <a:ln w="0">
            <a:noFill/>
          </a:ln>
        </p:spPr>
      </p:pic>
      <p:sp>
        <p:nvSpPr>
          <p:cNvPr id="175" name="Metin kutusu 7"/>
          <p:cNvSpPr/>
          <p:nvPr/>
        </p:nvSpPr>
        <p:spPr>
          <a:xfrm>
            <a:off x="4857840" y="4286160"/>
            <a:ext cx="4031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Alucra Turan BULUTÇU M.Y.O. Yemekhane </a:t>
            </a:r>
            <a:endParaRPr lang="tr-TR"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PlaceHolder 1"/>
          <p:cNvSpPr>
            <a:spLocks noGrp="1"/>
          </p:cNvSpPr>
          <p:nvPr>
            <p:ph type="title"/>
          </p:nvPr>
        </p:nvSpPr>
        <p:spPr>
          <a:xfrm>
            <a:off x="467640" y="692640"/>
            <a:ext cx="8228520" cy="790920"/>
          </a:xfrm>
          <a:prstGeom prst="rect">
            <a:avLst/>
          </a:prstGeom>
          <a:noFill/>
          <a:ln w="0">
            <a:noFill/>
          </a:ln>
        </p:spPr>
        <p:txBody>
          <a:bodyPr lIns="0" tIns="45000" rIns="0" bIns="0" anchor="b">
            <a:normAutofit fontScale="81111" lnSpcReduction="10000"/>
          </a:bodyPr>
          <a:lstStyle/>
          <a:p>
            <a:pPr indent="0" algn="just">
              <a:lnSpc>
                <a:spcPct val="100000"/>
              </a:lnSpc>
              <a:buNone/>
              <a:tabLst>
                <a:tab pos="0" algn="l"/>
              </a:tabLst>
            </a:pPr>
            <a:r>
              <a:rPr lang="tr-TR" sz="1600" b="0" strike="noStrike" spc="-1">
                <a:solidFill>
                  <a:schemeClr val="dk1"/>
                </a:solidFill>
                <a:latin typeface="Arial"/>
              </a:rPr>
              <a:t>Üniversitemiz akademik ve idari personelinden oluşan ve her sene başında yenilenen yemekhane ve kantin denetleme komisyonları; belirli aralıklarla denetimlerde bulunarak yemek ve kantin hizmetlerinin  ihale şartname ve sözleşmelerine uygun olup olmadığı hususunda incelemelerde bulunmakta ve  Başkanlığımızca gerekli önlemler alınmaktadır.</a:t>
            </a:r>
            <a:endParaRPr lang="tr-TR" sz="1600" b="0" strike="noStrike" spc="-1">
              <a:solidFill>
                <a:srgbClr val="000000"/>
              </a:solidFill>
              <a:latin typeface="Arial"/>
            </a:endParaRPr>
          </a:p>
        </p:txBody>
      </p:sp>
      <p:pic>
        <p:nvPicPr>
          <p:cNvPr id="177" name="Resim 3"/>
          <p:cNvPicPr/>
          <p:nvPr/>
        </p:nvPicPr>
        <p:blipFill>
          <a:blip r:embed="rId2"/>
          <a:stretch/>
        </p:blipFill>
        <p:spPr>
          <a:xfrm>
            <a:off x="624240" y="1772640"/>
            <a:ext cx="3874680" cy="2375280"/>
          </a:xfrm>
          <a:prstGeom prst="rect">
            <a:avLst/>
          </a:prstGeom>
          <a:ln w="0">
            <a:noFill/>
          </a:ln>
        </p:spPr>
      </p:pic>
      <p:pic>
        <p:nvPicPr>
          <p:cNvPr id="178" name="Resim 5"/>
          <p:cNvPicPr/>
          <p:nvPr/>
        </p:nvPicPr>
        <p:blipFill>
          <a:blip r:embed="rId3"/>
          <a:stretch/>
        </p:blipFill>
        <p:spPr>
          <a:xfrm>
            <a:off x="4932000" y="1772640"/>
            <a:ext cx="3887280" cy="2375280"/>
          </a:xfrm>
          <a:prstGeom prst="rect">
            <a:avLst/>
          </a:prstGeom>
          <a:ln w="0">
            <a:noFill/>
          </a:ln>
        </p:spPr>
      </p:pic>
      <p:sp>
        <p:nvSpPr>
          <p:cNvPr id="179" name="Metin kutusu 6"/>
          <p:cNvSpPr/>
          <p:nvPr/>
        </p:nvSpPr>
        <p:spPr>
          <a:xfrm>
            <a:off x="2453400" y="1484640"/>
            <a:ext cx="4031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Güre Yerleşkesi Yemekhane </a:t>
            </a:r>
            <a:endParaRPr lang="tr-TR" sz="1400" b="0" strike="noStrike" spc="-1">
              <a:solidFill>
                <a:srgbClr val="000000"/>
              </a:solidFill>
              <a:latin typeface="Arial"/>
            </a:endParaRPr>
          </a:p>
        </p:txBody>
      </p:sp>
      <p:pic>
        <p:nvPicPr>
          <p:cNvPr id="180" name="Resim 2"/>
          <p:cNvPicPr/>
          <p:nvPr/>
        </p:nvPicPr>
        <p:blipFill>
          <a:blip r:embed="rId4"/>
          <a:stretch/>
        </p:blipFill>
        <p:spPr>
          <a:xfrm>
            <a:off x="611640" y="4472640"/>
            <a:ext cx="3887280" cy="2267640"/>
          </a:xfrm>
          <a:prstGeom prst="rect">
            <a:avLst/>
          </a:prstGeom>
          <a:ln w="0">
            <a:noFill/>
          </a:ln>
        </p:spPr>
      </p:pic>
      <p:sp>
        <p:nvSpPr>
          <p:cNvPr id="181" name="Metin kutusu 7"/>
          <p:cNvSpPr/>
          <p:nvPr/>
        </p:nvSpPr>
        <p:spPr>
          <a:xfrm>
            <a:off x="611640" y="4149000"/>
            <a:ext cx="4031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Eynesil Kamil NALBANT M.Y.O. Yemekhane </a:t>
            </a:r>
            <a:endParaRPr lang="tr-TR" sz="1400" b="0" strike="noStrike" spc="-1">
              <a:solidFill>
                <a:srgbClr val="000000"/>
              </a:solidFill>
              <a:latin typeface="Arial"/>
            </a:endParaRPr>
          </a:p>
        </p:txBody>
      </p:sp>
      <p:pic>
        <p:nvPicPr>
          <p:cNvPr id="182" name="9 Resim" descr="sağlık bil. fak. yemekhane.jpg"/>
          <p:cNvPicPr/>
          <p:nvPr/>
        </p:nvPicPr>
        <p:blipFill>
          <a:blip r:embed="rId5"/>
          <a:stretch/>
        </p:blipFill>
        <p:spPr>
          <a:xfrm>
            <a:off x="4932000" y="4509000"/>
            <a:ext cx="3887280" cy="2159280"/>
          </a:xfrm>
          <a:prstGeom prst="rect">
            <a:avLst/>
          </a:prstGeom>
          <a:ln w="0">
            <a:noFill/>
          </a:ln>
        </p:spPr>
      </p:pic>
      <p:sp>
        <p:nvSpPr>
          <p:cNvPr id="183" name="Metin kutusu 7"/>
          <p:cNvSpPr/>
          <p:nvPr/>
        </p:nvSpPr>
        <p:spPr>
          <a:xfrm>
            <a:off x="4860000" y="4149000"/>
            <a:ext cx="4031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tr-TR" sz="1400" b="0" strike="noStrike" spc="-1">
                <a:solidFill>
                  <a:schemeClr val="accent1">
                    <a:lumMod val="50000"/>
                  </a:schemeClr>
                </a:solidFill>
                <a:latin typeface="Comic Sans MS"/>
              </a:rPr>
              <a:t>Sağlık Bilimleri Fakültesi Yemekhane </a:t>
            </a:r>
            <a:endParaRPr lang="tr-TR"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133560"/>
            <a:ext cx="2889720" cy="1189440"/>
          </a:xfrm>
          <a:prstGeom prst="rect">
            <a:avLst/>
          </a:prstGeom>
          <a:noFill/>
          <a:ln w="0">
            <a:noFill/>
          </a:ln>
        </p:spPr>
        <p:txBody>
          <a:bodyPr lIns="0" tIns="45000" rIns="0" bIns="0" anchor="b">
            <a:noAutofit/>
          </a:bodyPr>
          <a:lstStyle/>
          <a:p>
            <a:pPr indent="0">
              <a:lnSpc>
                <a:spcPct val="100000"/>
              </a:lnSpc>
              <a:buNone/>
              <a:tabLst>
                <a:tab pos="0" algn="l"/>
              </a:tabLst>
            </a:pPr>
            <a:r>
              <a:rPr lang="tr-TR" sz="1600" b="1" strike="noStrike" spc="-1">
                <a:solidFill>
                  <a:schemeClr val="accent1">
                    <a:lumMod val="50000"/>
                  </a:schemeClr>
                </a:solidFill>
                <a:latin typeface="Arial"/>
              </a:rPr>
              <a:t>Sosyal Hizmetler</a:t>
            </a:r>
            <a:endParaRPr lang="tr-TR" sz="1600" b="0" strike="noStrike" spc="-1">
              <a:solidFill>
                <a:srgbClr val="000000"/>
              </a:solidFill>
              <a:latin typeface="Arial"/>
            </a:endParaRPr>
          </a:p>
        </p:txBody>
      </p:sp>
      <p:sp>
        <p:nvSpPr>
          <p:cNvPr id="185" name="PlaceHolder 2"/>
          <p:cNvSpPr>
            <a:spLocks noGrp="1"/>
          </p:cNvSpPr>
          <p:nvPr>
            <p:ph/>
          </p:nvPr>
        </p:nvSpPr>
        <p:spPr>
          <a:xfrm>
            <a:off x="179640" y="1412640"/>
            <a:ext cx="8712000" cy="4967640"/>
          </a:xfrm>
          <a:prstGeom prst="rect">
            <a:avLst/>
          </a:prstGeom>
          <a:noFill/>
          <a:ln w="0">
            <a:noFill/>
          </a:ln>
        </p:spPr>
        <p:txBody>
          <a:bodyPr lIns="90000" tIns="45000" rIns="90000" bIns="45000" anchor="t">
            <a:noAutofit/>
          </a:bodyPr>
          <a:lstStyle/>
          <a:p>
            <a:pPr indent="0">
              <a:lnSpc>
                <a:spcPct val="100000"/>
              </a:lnSpc>
              <a:spcBef>
                <a:spcPts val="320"/>
              </a:spcBef>
              <a:buNone/>
              <a:tabLst>
                <a:tab pos="0" algn="l"/>
              </a:tabLst>
            </a:pPr>
            <a:endParaRPr lang="tr-TR" sz="1600" b="0" strike="noStrike" spc="-1">
              <a:solidFill>
                <a:srgbClr val="000000"/>
              </a:solidFill>
              <a:latin typeface="Arial"/>
            </a:endParaRPr>
          </a:p>
          <a:p>
            <a:pPr indent="0">
              <a:lnSpc>
                <a:spcPct val="100000"/>
              </a:lnSpc>
              <a:spcBef>
                <a:spcPts val="320"/>
              </a:spcBef>
              <a:buNone/>
              <a:tabLst>
                <a:tab pos="0" algn="l"/>
              </a:tabLst>
            </a:pPr>
            <a:endParaRPr lang="tr-TR" sz="1600" b="0" strike="noStrike" spc="-1">
              <a:solidFill>
                <a:srgbClr val="000000"/>
              </a:solidFill>
              <a:latin typeface="Arial"/>
            </a:endParaRPr>
          </a:p>
          <a:p>
            <a:pPr marL="274320" indent="-274320" algn="just">
              <a:lnSpc>
                <a:spcPct val="100000"/>
              </a:lnSpc>
              <a:spcBef>
                <a:spcPts val="320"/>
              </a:spcBef>
              <a:buClr>
                <a:srgbClr val="0BD0D9"/>
              </a:buClr>
              <a:buSzPct val="95000"/>
              <a:buFont typeface="Wingdings 2" charset="2"/>
              <a:buChar char=""/>
              <a:tabLst>
                <a:tab pos="0" algn="l"/>
              </a:tabLst>
            </a:pPr>
            <a:r>
              <a:rPr lang="tr-TR" sz="1600" b="0" strike="noStrike" spc="-1">
                <a:solidFill>
                  <a:schemeClr val="dk1"/>
                </a:solidFill>
                <a:latin typeface="Arial"/>
              </a:rPr>
              <a:t>Başarılı ve ihtiyacı olan öğrencilerimize kendi eğitimleri, ilgi alanları ve Üniversitemiz ihtiyaçları doğrultusunda iş olanağı sağlanmaktadır.</a:t>
            </a:r>
            <a:endParaRPr lang="tr-TR" sz="1600" b="0" strike="noStrike" spc="-1">
              <a:solidFill>
                <a:srgbClr val="000000"/>
              </a:solidFill>
              <a:latin typeface="Arial"/>
            </a:endParaRPr>
          </a:p>
          <a:p>
            <a:pPr indent="0">
              <a:lnSpc>
                <a:spcPct val="100000"/>
              </a:lnSpc>
              <a:spcBef>
                <a:spcPts val="320"/>
              </a:spcBef>
              <a:buNone/>
              <a:tabLst>
                <a:tab pos="0" algn="l"/>
              </a:tabLst>
            </a:pPr>
            <a:endParaRPr lang="tr-TR" sz="1600" b="0" strike="noStrike" spc="-1">
              <a:solidFill>
                <a:srgbClr val="000000"/>
              </a:solidFill>
              <a:latin typeface="Arial"/>
            </a:endParaRPr>
          </a:p>
          <a:p>
            <a:pPr marL="274320" indent="-274320" algn="just">
              <a:lnSpc>
                <a:spcPct val="100000"/>
              </a:lnSpc>
              <a:spcBef>
                <a:spcPts val="320"/>
              </a:spcBef>
              <a:buClr>
                <a:srgbClr val="0BD0D9"/>
              </a:buClr>
              <a:buSzPct val="95000"/>
              <a:buFont typeface="Wingdings 2" charset="2"/>
              <a:buChar char=""/>
              <a:tabLst>
                <a:tab pos="0" algn="l"/>
              </a:tabLst>
            </a:pPr>
            <a:r>
              <a:rPr lang="tr-TR" sz="1600" b="0" strike="noStrike" spc="-1">
                <a:solidFill>
                  <a:schemeClr val="dk1"/>
                </a:solidFill>
                <a:latin typeface="Arial"/>
              </a:rPr>
              <a:t>İlgili mevzuatlar uyarınca 2022-2023 eğitim-öğretim döneminde 250</a:t>
            </a:r>
            <a:r>
              <a:rPr lang="tr-TR" sz="1600" b="0" strike="noStrike" spc="-1">
                <a:solidFill>
                  <a:srgbClr val="FF0000"/>
                </a:solidFill>
                <a:latin typeface="Arial"/>
              </a:rPr>
              <a:t>  </a:t>
            </a:r>
            <a:r>
              <a:rPr lang="tr-TR" sz="1600" b="0" strike="noStrike" spc="-1">
                <a:solidFill>
                  <a:schemeClr val="dk1"/>
                </a:solidFill>
                <a:latin typeface="Arial"/>
              </a:rPr>
              <a:t>öğrencimize Üniversitemizin çeşitli birimlerinde iş imkanı sağlanmış olup; 2023-2024 eğitim- öğretim döneminde de 250 öğrencimize kısmi zamanlı olarak iş imkanı sağlanması planlanmaktadır.</a:t>
            </a:r>
            <a:endParaRPr lang="tr-TR" sz="1600" b="0" strike="noStrike" spc="-1">
              <a:solidFill>
                <a:srgbClr val="000000"/>
              </a:solidFill>
              <a:latin typeface="Arial"/>
            </a:endParaRPr>
          </a:p>
          <a:p>
            <a:pPr marL="274320" indent="0">
              <a:lnSpc>
                <a:spcPct val="100000"/>
              </a:lnSpc>
              <a:spcBef>
                <a:spcPts val="320"/>
              </a:spcBef>
              <a:buNone/>
              <a:tabLst>
                <a:tab pos="0" algn="l"/>
              </a:tabLst>
            </a:pPr>
            <a:endParaRPr lang="tr-TR" sz="1600" b="0" strike="noStrike" spc="-1">
              <a:solidFill>
                <a:srgbClr val="000000"/>
              </a:solidFill>
              <a:latin typeface="Arial"/>
            </a:endParaRPr>
          </a:p>
          <a:p>
            <a:pPr marL="274320" indent="-274320" algn="just">
              <a:lnSpc>
                <a:spcPct val="100000"/>
              </a:lnSpc>
              <a:spcBef>
                <a:spcPts val="320"/>
              </a:spcBef>
              <a:buClr>
                <a:srgbClr val="0BD0D9"/>
              </a:buClr>
              <a:buSzPct val="95000"/>
              <a:buFont typeface="Wingdings 2" charset="2"/>
              <a:buChar char=""/>
              <a:tabLst>
                <a:tab pos="0" algn="l"/>
              </a:tabLst>
            </a:pPr>
            <a:r>
              <a:rPr lang="tr-TR" sz="1600" b="0" strike="noStrike" spc="-1">
                <a:solidFill>
                  <a:schemeClr val="dk1"/>
                </a:solidFill>
                <a:latin typeface="Arial"/>
              </a:rPr>
              <a:t>Öğrencilerimiz, bütçe imkanları ve Üniversitemiz Yönetim Kurulu Kararı uyarınca ayda en fazla 45 saat çalıştırılacak ve çalışan öğrencilerimize bu çalışma karşılığı yaklaşık 2650.- TL ücret ödenerek destek sağlanacaktır.</a:t>
            </a:r>
            <a:endParaRPr lang="tr-TR" sz="1600" b="0" strike="noStrike" spc="-1">
              <a:solidFill>
                <a:srgbClr val="000000"/>
              </a:solidFill>
              <a:latin typeface="Arial"/>
            </a:endParaRPr>
          </a:p>
          <a:p>
            <a:pPr marL="274320" indent="0" algn="just">
              <a:lnSpc>
                <a:spcPct val="100000"/>
              </a:lnSpc>
              <a:spcBef>
                <a:spcPts val="320"/>
              </a:spcBef>
              <a:buNone/>
              <a:tabLst>
                <a:tab pos="0" algn="l"/>
              </a:tabLst>
            </a:pPr>
            <a:endParaRPr lang="tr-TR" sz="1600" b="0" strike="noStrike" spc="-1">
              <a:solidFill>
                <a:srgbClr val="000000"/>
              </a:solidFill>
              <a:latin typeface="Arial"/>
            </a:endParaRPr>
          </a:p>
          <a:p>
            <a:pPr marL="274320" indent="-274320" algn="just">
              <a:lnSpc>
                <a:spcPct val="100000"/>
              </a:lnSpc>
              <a:spcBef>
                <a:spcPts val="320"/>
              </a:spcBef>
              <a:buClr>
                <a:srgbClr val="0BD0D9"/>
              </a:buClr>
              <a:buSzPct val="95000"/>
              <a:buFont typeface="Wingdings 2" charset="2"/>
              <a:buChar char=""/>
              <a:tabLst>
                <a:tab pos="0" algn="l"/>
              </a:tabLst>
            </a:pPr>
            <a:r>
              <a:rPr lang="tr-TR" sz="1600" b="0" strike="noStrike" spc="-1">
                <a:solidFill>
                  <a:schemeClr val="dk1"/>
                </a:solidFill>
                <a:latin typeface="Arial"/>
              </a:rPr>
              <a:t>Başarılı ve ihtiyacı olan öğrencilerimize bütçe imkanları dahilinde yemek yardımı yapılmaktadır. 2022-2023 eğitim-öğretim döneminde 420 öğrencimiz bu hizmetten faydalanmış olup; 2023-2024 eğitim-öğretim döneminde de 440 öğrencimiz bu imkandan yararlandırılacaktır.</a:t>
            </a:r>
            <a:endParaRPr lang="tr-TR" sz="1600" b="0" strike="noStrike" spc="-1">
              <a:solidFill>
                <a:srgbClr val="000000"/>
              </a:solidFill>
              <a:latin typeface="Arial"/>
            </a:endParaRPr>
          </a:p>
        </p:txBody>
      </p:sp>
      <p:sp>
        <p:nvSpPr>
          <p:cNvPr id="186" name="Başlık 4"/>
          <p:cNvSpPr/>
          <p:nvPr/>
        </p:nvSpPr>
        <p:spPr>
          <a:xfrm>
            <a:off x="467640" y="1267200"/>
            <a:ext cx="4032000" cy="288360"/>
          </a:xfrm>
          <a:prstGeom prst="rect">
            <a:avLst/>
          </a:prstGeom>
          <a:noFill/>
          <a:ln w="0">
            <a:noFill/>
          </a:ln>
        </p:spPr>
        <p:style>
          <a:lnRef idx="0">
            <a:scrgbClr r="0" g="0" b="0"/>
          </a:lnRef>
          <a:fillRef idx="0">
            <a:scrgbClr r="0" g="0" b="0"/>
          </a:fillRef>
          <a:effectRef idx="0">
            <a:scrgbClr r="0" g="0" b="0"/>
          </a:effectRef>
          <a:fontRef idx="minor"/>
        </p:style>
        <p:txBody>
          <a:bodyPr lIns="0" tIns="45000" rIns="0" bIns="0" anchor="b">
            <a:spAutoFit/>
          </a:bodyPr>
          <a:lstStyle/>
          <a:p>
            <a:pPr defTabSz="914400">
              <a:lnSpc>
                <a:spcPct val="100000"/>
              </a:lnSpc>
            </a:pPr>
            <a:r>
              <a:rPr lang="tr-TR" sz="1600" b="1" strike="noStrike" spc="-1">
                <a:solidFill>
                  <a:schemeClr val="accent1">
                    <a:lumMod val="50000"/>
                  </a:schemeClr>
                </a:solidFill>
                <a:latin typeface="Arial"/>
              </a:rPr>
              <a:t>Kısmi Zamanlı Öğrenci Çalıştırılması</a:t>
            </a:r>
            <a:endParaRPr lang="tr-TR" sz="1600" b="0" strike="noStrike" spc="-1">
              <a:solidFill>
                <a:srgbClr val="000000"/>
              </a:solidFill>
              <a:latin typeface="Arial"/>
            </a:endParaRPr>
          </a:p>
        </p:txBody>
      </p:sp>
      <p:sp>
        <p:nvSpPr>
          <p:cNvPr id="187" name="Başlık 4"/>
          <p:cNvSpPr/>
          <p:nvPr/>
        </p:nvSpPr>
        <p:spPr>
          <a:xfrm>
            <a:off x="500040" y="4434480"/>
            <a:ext cx="3527280" cy="532080"/>
          </a:xfrm>
          <a:prstGeom prst="rect">
            <a:avLst/>
          </a:prstGeom>
          <a:noFill/>
          <a:ln w="0">
            <a:noFill/>
          </a:ln>
        </p:spPr>
        <p:style>
          <a:lnRef idx="0">
            <a:scrgbClr r="0" g="0" b="0"/>
          </a:lnRef>
          <a:fillRef idx="0">
            <a:scrgbClr r="0" g="0" b="0"/>
          </a:fillRef>
          <a:effectRef idx="0">
            <a:scrgbClr r="0" g="0" b="0"/>
          </a:effectRef>
          <a:fontRef idx="minor"/>
        </p:style>
        <p:txBody>
          <a:bodyPr lIns="0" tIns="45000" rIns="0" bIns="0" anchor="b">
            <a:spAutoFit/>
          </a:bodyPr>
          <a:lstStyle/>
          <a:p>
            <a:pPr defTabSz="914400">
              <a:lnSpc>
                <a:spcPct val="100000"/>
              </a:lnSpc>
            </a:pPr>
            <a:endParaRPr lang="tr-TR" sz="1600" b="0" strike="noStrike" spc="-1">
              <a:solidFill>
                <a:srgbClr val="000000"/>
              </a:solidFill>
              <a:latin typeface="Arial"/>
            </a:endParaRPr>
          </a:p>
          <a:p>
            <a:pPr defTabSz="914400">
              <a:lnSpc>
                <a:spcPct val="100000"/>
              </a:lnSpc>
            </a:pPr>
            <a:r>
              <a:rPr lang="tr-TR" sz="1600" b="1" strike="noStrike" spc="-1">
                <a:solidFill>
                  <a:schemeClr val="accent1">
                    <a:lumMod val="50000"/>
                  </a:schemeClr>
                </a:solidFill>
                <a:latin typeface="Arial"/>
              </a:rPr>
              <a:t>Yemek Yardımı</a:t>
            </a:r>
            <a:endParaRPr lang="tr-TR" sz="16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p15="http://schemas.microsoft.com/office/powerpoint/2012/main">
      <p:transition spd="med">
        <p:circl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majorFont>
      <a:minorFont>
        <a:latin typeface="Constantia"/>
        <a:ea typeface=""/>
        <a:cs typeface=""/>
      </a:minorFont>
    </a:fontScheme>
    <a:fmtScheme>
      <a:fillStyleLst>
        <a:solidFill>
          <a:schemeClr val="phClr"/>
        </a:solidFill>
        <a:gradFill>
          <a:gsLst>
            <a:gs pos="0">
              <a:schemeClr val="phClr">
                <a:tint val="70000"/>
              </a:schemeClr>
            </a:gs>
            <a:gs pos="43000">
              <a:schemeClr val="phClr">
                <a:tint val="44000"/>
              </a:schemeClr>
            </a:gs>
            <a:gs pos="93000">
              <a:schemeClr val="phClr">
                <a:tint val="15000"/>
              </a:schemeClr>
            </a:gs>
            <a:gs pos="100000">
              <a:schemeClr val="phClr">
                <a:tint val="5000"/>
              </a:schemeClr>
            </a:gs>
          </a:gsLst>
          <a:path path="circle">
            <a:fillToRect l="50000" t="130000" r="50000" b="-30000"/>
          </a:path>
          <a:tileRect/>
        </a:gradFill>
        <a:gradFill>
          <a:gsLst>
            <a:gs pos="0">
              <a:schemeClr val="phClr">
                <a:tint val="98000"/>
                <a:shade val="25000"/>
              </a:schemeClr>
            </a:gs>
            <a:gs pos="68000">
              <a:schemeClr val="phClr">
                <a:tint val="86000"/>
              </a:schemeClr>
            </a:gs>
            <a:gs pos="100000">
              <a:schemeClr val="phClr">
                <a:tint val="50000"/>
              </a:schemeClr>
            </a:gs>
          </a:gsLst>
          <a:path path="circle">
            <a:fillToRect l="50000" t="130000" r="50000" b="-30000"/>
          </a:path>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80000"/>
              </a:schemeClr>
            </a:gs>
            <a:gs pos="25000">
              <a:schemeClr val="phClr">
                <a:tint val="83000"/>
              </a:schemeClr>
            </a:gs>
            <a:gs pos="100000">
              <a:schemeClr val="phClr">
                <a:shade val="15000"/>
              </a:schemeClr>
            </a:gs>
          </a:gsLst>
          <a:path path="circle">
            <a:fillToRect l="10000" t="110000" r="10000" b="100000"/>
          </a:path>
          <a:tileRect/>
        </a:gradFill>
        <a:blipFill rotWithShape="0">
          <a:blip xmlns:r="http://schemas.openxmlformats.org/officeDocument/2006/relationships" r:embed="rId1"/>
          <a:srcRect/>
          <a:tile tx="0" ty="0" sx="65000" sy="65000" flip="none" algn="tl"/>
        </a:blipFill>
      </a:bgFillStyleLst>
    </a:fmtScheme>
  </a:themeElements>
  <a:objectDefaults/>
  <a:extraClrSchemeLst/>
</a:theme>
</file>

<file path=ppt/theme/theme2.xml><?xml version="1.0" encoding="utf-8"?>
<a:theme xmlns:a="http://schemas.openxmlformats.org/drawingml/2006/main" name="Akış">
  <a:themeElements>
    <a:clrScheme name="Akış">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majorFont>
      <a:minorFont>
        <a:latin typeface="Constantia"/>
        <a:ea typeface=""/>
        <a:cs typeface=""/>
      </a:minorFont>
    </a:fontScheme>
    <a:fmtScheme>
      <a:fillStyleLst>
        <a:solidFill>
          <a:schemeClr val="phClr"/>
        </a:solidFill>
        <a:gradFill>
          <a:gsLst>
            <a:gs pos="0">
              <a:schemeClr val="phClr">
                <a:tint val="70000"/>
              </a:schemeClr>
            </a:gs>
            <a:gs pos="43000">
              <a:schemeClr val="phClr">
                <a:tint val="44000"/>
              </a:schemeClr>
            </a:gs>
            <a:gs pos="93000">
              <a:schemeClr val="phClr">
                <a:tint val="15000"/>
              </a:schemeClr>
            </a:gs>
            <a:gs pos="100000">
              <a:schemeClr val="phClr">
                <a:tint val="5000"/>
              </a:schemeClr>
            </a:gs>
          </a:gsLst>
          <a:path path="circle">
            <a:fillToRect l="50000" t="130000" r="50000" b="-30000"/>
          </a:path>
          <a:tileRect/>
        </a:gradFill>
        <a:gradFill>
          <a:gsLst>
            <a:gs pos="0">
              <a:schemeClr val="phClr">
                <a:tint val="98000"/>
                <a:shade val="25000"/>
              </a:schemeClr>
            </a:gs>
            <a:gs pos="68000">
              <a:schemeClr val="phClr">
                <a:tint val="86000"/>
              </a:schemeClr>
            </a:gs>
            <a:gs pos="100000">
              <a:schemeClr val="phClr">
                <a:tint val="50000"/>
              </a:schemeClr>
            </a:gs>
          </a:gsLst>
          <a:path path="circle">
            <a:fillToRect l="50000" t="130000" r="50000" b="-30000"/>
          </a:path>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80000"/>
              </a:schemeClr>
            </a:gs>
            <a:gs pos="25000">
              <a:schemeClr val="phClr">
                <a:tint val="83000"/>
              </a:schemeClr>
            </a:gs>
            <a:gs pos="100000">
              <a:schemeClr val="phClr">
                <a:shade val="15000"/>
              </a:schemeClr>
            </a:gs>
          </a:gsLst>
          <a:path path="circle">
            <a:fillToRect l="10000" t="110000" r="10000" b="100000"/>
          </a:path>
          <a:tileRect/>
        </a:gradFill>
        <a:blipFill rotWithShape="0">
          <a:blip xmlns:r="http://schemas.openxmlformats.org/officeDocument/2006/relationships" r:embed="rId1"/>
          <a:srcRect/>
          <a:tile tx="0" ty="0" sx="65000" sy="65000" flip="none" algn="tl"/>
        </a:blipFill>
      </a:bgFillStyleLst>
    </a:fmtScheme>
  </a:themeElements>
  <a:objectDefaults/>
  <a:extraClrSchemeLst/>
</a:theme>
</file>

<file path=ppt/theme/theme3.xml><?xml version="1.0" encoding="utf-8"?>
<a:theme xmlns:a="http://schemas.openxmlformats.org/drawingml/2006/main" name="Akış">
  <a:themeElements>
    <a:clrScheme name="Akış">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majorFont>
      <a:minorFont>
        <a:latin typeface="Constantia"/>
        <a:ea typeface=""/>
        <a:cs typeface=""/>
      </a:minorFont>
    </a:fontScheme>
    <a:fmtScheme>
      <a:fillStyleLst>
        <a:solidFill>
          <a:schemeClr val="phClr"/>
        </a:solidFill>
        <a:gradFill>
          <a:gsLst>
            <a:gs pos="0">
              <a:schemeClr val="phClr">
                <a:tint val="70000"/>
              </a:schemeClr>
            </a:gs>
            <a:gs pos="43000">
              <a:schemeClr val="phClr">
                <a:tint val="44000"/>
              </a:schemeClr>
            </a:gs>
            <a:gs pos="93000">
              <a:schemeClr val="phClr">
                <a:tint val="15000"/>
              </a:schemeClr>
            </a:gs>
            <a:gs pos="100000">
              <a:schemeClr val="phClr">
                <a:tint val="5000"/>
              </a:schemeClr>
            </a:gs>
          </a:gsLst>
          <a:path path="circle">
            <a:fillToRect l="50000" t="130000" r="50000" b="-30000"/>
          </a:path>
          <a:tileRect/>
        </a:gradFill>
        <a:gradFill>
          <a:gsLst>
            <a:gs pos="0">
              <a:schemeClr val="phClr">
                <a:tint val="98000"/>
                <a:shade val="25000"/>
              </a:schemeClr>
            </a:gs>
            <a:gs pos="68000">
              <a:schemeClr val="phClr">
                <a:tint val="86000"/>
              </a:schemeClr>
            </a:gs>
            <a:gs pos="100000">
              <a:schemeClr val="phClr">
                <a:tint val="50000"/>
              </a:schemeClr>
            </a:gs>
          </a:gsLst>
          <a:path path="circle">
            <a:fillToRect l="50000" t="130000" r="50000" b="-30000"/>
          </a:path>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80000"/>
              </a:schemeClr>
            </a:gs>
            <a:gs pos="25000">
              <a:schemeClr val="phClr">
                <a:tint val="83000"/>
              </a:schemeClr>
            </a:gs>
            <a:gs pos="100000">
              <a:schemeClr val="phClr">
                <a:shade val="15000"/>
              </a:schemeClr>
            </a:gs>
          </a:gsLst>
          <a:path path="circle">
            <a:fillToRect l="10000" t="110000" r="10000" b="100000"/>
          </a:path>
          <a:tileRect/>
        </a:gradFill>
        <a:blipFill rotWithShape="0">
          <a:blip xmlns:r="http://schemas.openxmlformats.org/officeDocument/2006/relationships" r:embed="rId1"/>
          <a:srcRect/>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7845</TotalTime>
  <Words>1365</Words>
  <Application>Microsoft Office PowerPoint</Application>
  <PresentationFormat>Ekran Gösterisi (4:3)</PresentationFormat>
  <Paragraphs>119</Paragraphs>
  <Slides>29</Slides>
  <Notes>2</Notes>
  <HiddenSlides>1</HiddenSlides>
  <MMClips>0</MMClips>
  <ScaleCrop>false</ScaleCrop>
  <HeadingPairs>
    <vt:vector size="6" baseType="variant">
      <vt:variant>
        <vt:lpstr>Tema</vt:lpstr>
      </vt:variant>
      <vt:variant>
        <vt:i4>3</vt:i4>
      </vt:variant>
      <vt:variant>
        <vt:lpstr>Slayt Başlıkları</vt:lpstr>
      </vt:variant>
      <vt:variant>
        <vt:i4>29</vt:i4>
      </vt:variant>
      <vt:variant>
        <vt:lpstr>Özel Gösteriler</vt:lpstr>
      </vt:variant>
      <vt:variant>
        <vt:i4>1</vt:i4>
      </vt:variant>
    </vt:vector>
  </HeadingPairs>
  <TitlesOfParts>
    <vt:vector size="33" baseType="lpstr">
      <vt:lpstr>Akış</vt:lpstr>
      <vt:lpstr>Akış</vt:lpstr>
      <vt:lpstr>Akış</vt:lpstr>
      <vt:lpstr>PowerPoint Sunusu</vt:lpstr>
      <vt:lpstr>PowerPoint Sunusu</vt:lpstr>
      <vt:lpstr> SAĞLIK, KÜLTÜR VE SPOR DAİRE BAŞKANLIĞI </vt:lpstr>
      <vt:lpstr>PowerPoint Sunusu</vt:lpstr>
      <vt:lpstr>PowerPoint Sunusu</vt:lpstr>
      <vt:lpstr>PowerPoint Sunusu</vt:lpstr>
      <vt:lpstr>     Yemek üretimleri  merkezde Güre Yerleşkesinde bulunan yemekhane binasında hazır hale getirilerek; aynı binadaki yemek salonlarında ve hijyenik koşullarla taşınarak Gazipaşa yerleşkemiz ve diğer birimlerimizdeki yemek salonlarında bu hizmet sunulmaktadır.      Aylık yemek menüleri; Diyetisyen tarafından mevsimsel ürünler ve yemek çeşitliliği dikkate alınarak hazırlanmakta ve her ay Daire Başkanlığımız internet sitesinde yayımlanmaktadır.</vt:lpstr>
      <vt:lpstr>Üniversitemiz akademik ve idari personelinden oluşan ve her sene başında yenilenen yemekhane ve kantin denetleme komisyonları; belirli aralıklarla denetimlerde bulunarak yemek ve kantin hizmetlerinin  ihale şartname ve sözleşmelerine uygun olup olmadığı hususunda incelemelerde bulunmakta ve  Başkanlığımızca gerekli önlemler alınmaktadır.</vt:lpstr>
      <vt:lpstr>Sosyal Hizmetler</vt:lpstr>
      <vt:lpstr>PowerPoint Sunusu</vt:lpstr>
      <vt:lpstr>PowerPoint Sunusu</vt:lpstr>
      <vt:lpstr>Üniversitemiz birimleri ve öğrenci toplulukları tarafından düzenlenen panel, konferans, söyleşi, gösteri, konser  vb. etkinlikler merkezde Şehit Ömer HALİSDEMİR Konferans Salonu, Mehmet Akif ERSOY Konferans Salonu, Harezmi Amfisi, Ali KUŞÇU Amfisi ve Amfi Tiyatroda; ilçe birimlerindeki konferans, gösteri, söyleşi vb. etkinlikler ise bu okulların toplantı ve konferans salonlarında gerçekleştirilmektedir. </vt:lpstr>
      <vt:lpstr>PowerPoint Sunusu</vt:lpstr>
      <vt:lpstr>PowerPoint Sunusu</vt:lpstr>
      <vt:lpstr>PowerPoint Sunusu</vt:lpstr>
      <vt:lpstr>PowerPoint Sunusu</vt:lpstr>
      <vt:lpstr>PowerPoint Sunusu</vt:lpstr>
      <vt:lpstr>PowerPoint Sunusu</vt:lpstr>
      <vt:lpstr>Bu çalışmaların en değerli ürünü de akademik takvim dikkate alınarak her yıl Mayıs ayında büyük bir coşku ve katılımla, Üniversitemizin farklı mekanlarında gerçekleştirilen Bahar Şenlikleridir. Ana unsuru öğrenci konseyi ve öğrenci toplulukları oluşturmakla birlikte; her yıl değişik alanlardan sanatçılar ve popüler isimler konuk edilerek, renkli etkinlikler gerçekleştirilmektedir.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Özel Gösteri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Ali_Ayar</dc:creator>
  <cp:lastModifiedBy>Yeliz Akyalı</cp:lastModifiedBy>
  <cp:revision>437</cp:revision>
  <cp:lastPrinted>2014-09-29T08:56:43Z</cp:lastPrinted>
  <dcterms:modified xsi:type="dcterms:W3CDTF">2023-10-18T07:55:27Z</dcterms:modified>
  <dc:language>tr-TR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1</vt:i4>
  </property>
  <property fmtid="{D5CDD505-2E9C-101B-9397-08002B2CF9AE}" pid="3" name="Notes">
    <vt:i4>2</vt:i4>
  </property>
  <property fmtid="{D5CDD505-2E9C-101B-9397-08002B2CF9AE}" pid="4" name="PresentationFormat">
    <vt:lpwstr>Ekran Gösterisi (4:3)</vt:lpwstr>
  </property>
  <property fmtid="{D5CDD505-2E9C-101B-9397-08002B2CF9AE}" pid="5" name="Slides">
    <vt:i4>32</vt:i4>
  </property>
</Properties>
</file>